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701"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Georgia" panose="02040502050405020303" pitchFamily="18" charset="0"/>
      <p:regular r:id="rId46"/>
      <p:bold r:id="rId47"/>
      <p:italic r:id="rId48"/>
      <p:boldItalic r:id="rId49"/>
    </p:embeddedFont>
    <p:embeddedFont>
      <p:font typeface="Helvetica Neue Light" panose="020B060402020202020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Lato Light" panose="020F05020202040302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pROhgam9H4mOXK8cPyZzwwl6S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63C86-80A2-42C2-B7D7-4FA8D06BC016}" v="7" dt="2023-04-20T21:03:59.899"/>
  </p1510:revLst>
</p1510:revInfo>
</file>

<file path=ppt/tableStyles.xml><?xml version="1.0" encoding="utf-8"?>
<a:tblStyleLst xmlns:a="http://schemas.openxmlformats.org/drawingml/2006/main" def="{87F38DF2-2EAB-400F-BAFC-4ED8EC3A1F1C}">
  <a:tblStyle styleId="{87F38DF2-2EAB-400F-BAFC-4ED8EC3A1F1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 Franck" userId="VXUbEeu7mTet/7Y85IMq+1k5ZL5MamxBoJ4NeUfwAQA=" providerId="None" clId="Web-{37463C86-80A2-42C2-B7D7-4FA8D06BC016}"/>
    <pc:docChg chg="modSld">
      <pc:chgData name="Jay Franck" userId="VXUbEeu7mTet/7Y85IMq+1k5ZL5MamxBoJ4NeUfwAQA=" providerId="None" clId="Web-{37463C86-80A2-42C2-B7D7-4FA8D06BC016}" dt="2023-04-20T21:03:57.617" v="5" actId="20577"/>
      <pc:docMkLst>
        <pc:docMk/>
      </pc:docMkLst>
      <pc:sldChg chg="modSp">
        <pc:chgData name="Jay Franck" userId="VXUbEeu7mTet/7Y85IMq+1k5ZL5MamxBoJ4NeUfwAQA=" providerId="None" clId="Web-{37463C86-80A2-42C2-B7D7-4FA8D06BC016}" dt="2023-04-20T21:03:57.617" v="5" actId="20577"/>
        <pc:sldMkLst>
          <pc:docMk/>
          <pc:sldMk cId="0" sldId="280"/>
        </pc:sldMkLst>
        <pc:spChg chg="mod">
          <ac:chgData name="Jay Franck" userId="VXUbEeu7mTet/7Y85IMq+1k5ZL5MamxBoJ4NeUfwAQA=" providerId="None" clId="Web-{37463C86-80A2-42C2-B7D7-4FA8D06BC016}" dt="2023-04-20T21:03:57.617" v="5" actId="20577"/>
          <ac:spMkLst>
            <pc:docMk/>
            <pc:sldMk cId="0" sldId="280"/>
            <ac:spMk id="64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8"/>
          <p:cNvSpPr txBox="1">
            <a:spLocks noGrp="1"/>
          </p:cNvSpPr>
          <p:nvPr>
            <p:ph type="ctrTitle"/>
          </p:nvPr>
        </p:nvSpPr>
        <p:spPr>
          <a:xfrm>
            <a:off x="609600" y="1398051"/>
            <a:ext cx="4611130" cy="406189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000"/>
              <a:buFont typeface="Lato"/>
              <a:buNone/>
              <a:defRPr sz="4000" b="1">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48"/>
          <p:cNvPicPr preferRelativeResize="0"/>
          <p:nvPr/>
        </p:nvPicPr>
        <p:blipFill rotWithShape="1">
          <a:blip r:embed="rId2">
            <a:alphaModFix/>
          </a:blip>
          <a:srcRect b="85225"/>
          <a:stretch/>
        </p:blipFill>
        <p:spPr>
          <a:xfrm>
            <a:off x="0" y="0"/>
            <a:ext cx="12192000" cy="10132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eaker Headshot 2-Up">
  <p:cSld name="Speaker Headshot 2-Up">
    <p:bg>
      <p:bgPr>
        <a:solidFill>
          <a:srgbClr val="FFFFFF"/>
        </a:solidFill>
        <a:effectLst/>
      </p:bgPr>
    </p:bg>
    <p:spTree>
      <p:nvGrpSpPr>
        <p:cNvPr id="1" name="Shape 55"/>
        <p:cNvGrpSpPr/>
        <p:nvPr/>
      </p:nvGrpSpPr>
      <p:grpSpPr>
        <a:xfrm>
          <a:off x="0" y="0"/>
          <a:ext cx="0" cy="0"/>
          <a:chOff x="0" y="0"/>
          <a:chExt cx="0" cy="0"/>
        </a:xfrm>
      </p:grpSpPr>
      <p:sp>
        <p:nvSpPr>
          <p:cNvPr id="56" name="Google Shape;56;p118"/>
          <p:cNvSpPr>
            <a:spLocks noGrp="1"/>
          </p:cNvSpPr>
          <p:nvPr>
            <p:ph type="pic" idx="2"/>
          </p:nvPr>
        </p:nvSpPr>
        <p:spPr>
          <a:xfrm>
            <a:off x="6818287" y="1148119"/>
            <a:ext cx="2353056" cy="2351095"/>
          </a:xfrm>
          <a:prstGeom prst="rect">
            <a:avLst/>
          </a:prstGeom>
          <a:solidFill>
            <a:srgbClr val="DDE6ED"/>
          </a:solidFill>
          <a:ln>
            <a:noFill/>
          </a:ln>
        </p:spPr>
      </p:sp>
      <p:sp>
        <p:nvSpPr>
          <p:cNvPr id="57" name="Google Shape;57;p118"/>
          <p:cNvSpPr/>
          <p:nvPr/>
        </p:nvSpPr>
        <p:spPr>
          <a:xfrm>
            <a:off x="6818287" y="1148120"/>
            <a:ext cx="2353056" cy="2367713"/>
          </a:xfrm>
          <a:prstGeom prst="rect">
            <a:avLst/>
          </a:prstGeom>
          <a:noFill/>
          <a:ln w="12700" cap="flat" cmpd="sng">
            <a:solidFill>
              <a:srgbClr val="FFFFFF"/>
            </a:solidFill>
            <a:prstDash val="solid"/>
            <a:miter lim="400000"/>
            <a:headEnd type="none" w="sm" len="sm"/>
            <a:tailEnd type="none" w="sm" len="sm"/>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58" name="Google Shape;58;p118"/>
          <p:cNvSpPr/>
          <p:nvPr/>
        </p:nvSpPr>
        <p:spPr>
          <a:xfrm>
            <a:off x="3003119" y="1148120"/>
            <a:ext cx="2353056" cy="2367713"/>
          </a:xfrm>
          <a:prstGeom prst="rect">
            <a:avLst/>
          </a:prstGeom>
          <a:noFill/>
          <a:ln w="12700" cap="flat" cmpd="sng">
            <a:solidFill>
              <a:srgbClr val="FFFFFF"/>
            </a:solidFill>
            <a:prstDash val="solid"/>
            <a:miter lim="400000"/>
            <a:headEnd type="none" w="sm" len="sm"/>
            <a:tailEnd type="none" w="sm" len="sm"/>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59" name="Google Shape;59;p118"/>
          <p:cNvSpPr txBox="1">
            <a:spLocks noGrp="1"/>
          </p:cNvSpPr>
          <p:nvPr>
            <p:ph type="body" idx="1"/>
          </p:nvPr>
        </p:nvSpPr>
        <p:spPr>
          <a:xfrm>
            <a:off x="5706653" y="4038600"/>
            <a:ext cx="4576323" cy="552451"/>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2pPr>
            <a:lvl3pPr marL="1371600" lvl="2"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3pPr>
            <a:lvl4pPr marL="1828800" lvl="3"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4pPr>
            <a:lvl5pPr marL="2286000" lvl="4"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60" name="Google Shape;60;p118"/>
          <p:cNvSpPr>
            <a:spLocks noGrp="1"/>
          </p:cNvSpPr>
          <p:nvPr>
            <p:ph type="pic" idx="3"/>
          </p:nvPr>
        </p:nvSpPr>
        <p:spPr>
          <a:xfrm>
            <a:off x="3003119" y="1148119"/>
            <a:ext cx="2353056" cy="2351095"/>
          </a:xfrm>
          <a:prstGeom prst="rect">
            <a:avLst/>
          </a:prstGeom>
          <a:solidFill>
            <a:srgbClr val="DDE6ED"/>
          </a:solidFill>
          <a:ln>
            <a:noFill/>
          </a:ln>
        </p:spPr>
      </p:sp>
      <p:sp>
        <p:nvSpPr>
          <p:cNvPr id="61" name="Google Shape;61;p118"/>
          <p:cNvSpPr/>
          <p:nvPr/>
        </p:nvSpPr>
        <p:spPr>
          <a:xfrm>
            <a:off x="3003119" y="1148120"/>
            <a:ext cx="2353056" cy="2367713"/>
          </a:xfrm>
          <a:prstGeom prst="rect">
            <a:avLst/>
          </a:prstGeom>
          <a:noFill/>
          <a:ln w="12700" cap="flat" cmpd="sng">
            <a:solidFill>
              <a:srgbClr val="FFFFFF"/>
            </a:solidFill>
            <a:prstDash val="solid"/>
            <a:miter lim="400000"/>
            <a:headEnd type="none" w="sm" len="sm"/>
            <a:tailEnd type="none" w="sm" len="sm"/>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62" name="Google Shape;62;p118"/>
          <p:cNvSpPr txBox="1">
            <a:spLocks noGrp="1"/>
          </p:cNvSpPr>
          <p:nvPr>
            <p:ph type="body" idx="4"/>
          </p:nvPr>
        </p:nvSpPr>
        <p:spPr>
          <a:xfrm>
            <a:off x="1891485" y="4038600"/>
            <a:ext cx="4576323" cy="552451"/>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2pPr>
            <a:lvl3pPr marL="1371600" lvl="2"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3pPr>
            <a:lvl4pPr marL="1828800" lvl="3"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4pPr>
            <a:lvl5pPr marL="2286000" lvl="4" indent="-228600" algn="l">
              <a:lnSpc>
                <a:spcPct val="100000"/>
              </a:lnSpc>
              <a:spcBef>
                <a:spcPts val="800"/>
              </a:spcBef>
              <a:spcAft>
                <a:spcPts val="0"/>
              </a:spcAft>
              <a:buSzPts val="1350"/>
              <a:buFont typeface="Lato Light"/>
              <a:buNone/>
              <a:defRPr>
                <a:solidFill>
                  <a:srgbClr val="151F26"/>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63" name="Google Shape;63;p118"/>
          <p:cNvSpPr txBox="1">
            <a:spLocks noGrp="1"/>
          </p:cNvSpPr>
          <p:nvPr>
            <p:ph type="body" idx="5"/>
          </p:nvPr>
        </p:nvSpPr>
        <p:spPr>
          <a:xfrm>
            <a:off x="5706654" y="4739219"/>
            <a:ext cx="4576324" cy="126166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64" name="Google Shape;64;p118"/>
          <p:cNvSpPr txBox="1">
            <a:spLocks noGrp="1"/>
          </p:cNvSpPr>
          <p:nvPr>
            <p:ph type="body" idx="6"/>
          </p:nvPr>
        </p:nvSpPr>
        <p:spPr>
          <a:xfrm>
            <a:off x="1891486" y="4739219"/>
            <a:ext cx="4576324" cy="126166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65" name="Google Shape;65;p118"/>
          <p:cNvSpPr txBox="1"/>
          <p:nvPr/>
        </p:nvSpPr>
        <p:spPr>
          <a:xfrm>
            <a:off x="1133061" y="556591"/>
            <a:ext cx="92398" cy="30777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72848E"/>
              </a:solidFill>
              <a:latin typeface="Lato"/>
              <a:ea typeface="Lato"/>
              <a:cs typeface="Lato"/>
              <a:sym typeface="La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eaker Headshot 4-Up">
  <p:cSld name="Speaker Headshot 4-Up">
    <p:bg>
      <p:bgPr>
        <a:solidFill>
          <a:srgbClr val="FFFFFF"/>
        </a:solidFill>
        <a:effectLst/>
      </p:bgPr>
    </p:bg>
    <p:spTree>
      <p:nvGrpSpPr>
        <p:cNvPr id="1" name="Shape 66"/>
        <p:cNvGrpSpPr/>
        <p:nvPr/>
      </p:nvGrpSpPr>
      <p:grpSpPr>
        <a:xfrm>
          <a:off x="0" y="0"/>
          <a:ext cx="0" cy="0"/>
          <a:chOff x="0" y="0"/>
          <a:chExt cx="0" cy="0"/>
        </a:xfrm>
      </p:grpSpPr>
      <p:sp>
        <p:nvSpPr>
          <p:cNvPr id="67" name="Google Shape;67;p119"/>
          <p:cNvSpPr>
            <a:spLocks noGrp="1"/>
          </p:cNvSpPr>
          <p:nvPr>
            <p:ph type="pic" idx="2"/>
          </p:nvPr>
        </p:nvSpPr>
        <p:spPr>
          <a:xfrm>
            <a:off x="1320955" y="1148120"/>
            <a:ext cx="1816515" cy="1815000"/>
          </a:xfrm>
          <a:prstGeom prst="rect">
            <a:avLst/>
          </a:prstGeom>
          <a:solidFill>
            <a:srgbClr val="E9EEF3"/>
          </a:solidFill>
          <a:ln>
            <a:noFill/>
          </a:ln>
        </p:spPr>
      </p:sp>
      <p:sp>
        <p:nvSpPr>
          <p:cNvPr id="68" name="Google Shape;68;p119"/>
          <p:cNvSpPr txBox="1">
            <a:spLocks noGrp="1"/>
          </p:cNvSpPr>
          <p:nvPr>
            <p:ph type="body" idx="1"/>
          </p:nvPr>
        </p:nvSpPr>
        <p:spPr>
          <a:xfrm>
            <a:off x="3447384" y="1345699"/>
            <a:ext cx="2149072" cy="7853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69" name="Google Shape;69;p119"/>
          <p:cNvSpPr>
            <a:spLocks noGrp="1"/>
          </p:cNvSpPr>
          <p:nvPr>
            <p:ph type="pic" idx="3"/>
          </p:nvPr>
        </p:nvSpPr>
        <p:spPr>
          <a:xfrm>
            <a:off x="6475547" y="1148120"/>
            <a:ext cx="1816515" cy="1815000"/>
          </a:xfrm>
          <a:prstGeom prst="rect">
            <a:avLst/>
          </a:prstGeom>
          <a:solidFill>
            <a:srgbClr val="E9EEF3"/>
          </a:solidFill>
          <a:ln>
            <a:noFill/>
          </a:ln>
        </p:spPr>
      </p:sp>
      <p:sp>
        <p:nvSpPr>
          <p:cNvPr id="70" name="Google Shape;70;p119"/>
          <p:cNvSpPr txBox="1">
            <a:spLocks noGrp="1"/>
          </p:cNvSpPr>
          <p:nvPr>
            <p:ph type="body" idx="4"/>
          </p:nvPr>
        </p:nvSpPr>
        <p:spPr>
          <a:xfrm>
            <a:off x="3448051" y="2207684"/>
            <a:ext cx="2647949" cy="879227"/>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1" name="Google Shape;71;p119"/>
          <p:cNvSpPr txBox="1"/>
          <p:nvPr/>
        </p:nvSpPr>
        <p:spPr>
          <a:xfrm>
            <a:off x="4193703" y="2403813"/>
            <a:ext cx="123175" cy="410433"/>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None/>
            </a:pPr>
            <a:endParaRPr sz="1867" b="0" i="0" u="none" strike="noStrike" cap="none">
              <a:solidFill>
                <a:srgbClr val="72848E"/>
              </a:solidFill>
              <a:latin typeface="Lato"/>
              <a:ea typeface="Lato"/>
              <a:cs typeface="Lato"/>
              <a:sym typeface="Lato"/>
            </a:endParaRPr>
          </a:p>
        </p:txBody>
      </p:sp>
      <p:sp>
        <p:nvSpPr>
          <p:cNvPr id="72" name="Google Shape;72;p119"/>
          <p:cNvSpPr txBox="1">
            <a:spLocks noGrp="1"/>
          </p:cNvSpPr>
          <p:nvPr>
            <p:ph type="body" idx="5"/>
          </p:nvPr>
        </p:nvSpPr>
        <p:spPr>
          <a:xfrm>
            <a:off x="8497120" y="1345699"/>
            <a:ext cx="2149072" cy="7987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3" name="Google Shape;73;p119"/>
          <p:cNvSpPr txBox="1">
            <a:spLocks noGrp="1"/>
          </p:cNvSpPr>
          <p:nvPr>
            <p:ph type="body" idx="6"/>
          </p:nvPr>
        </p:nvSpPr>
        <p:spPr>
          <a:xfrm>
            <a:off x="8497787" y="2207684"/>
            <a:ext cx="2647949" cy="879227"/>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4" name="Google Shape;74;p119"/>
          <p:cNvSpPr>
            <a:spLocks noGrp="1"/>
          </p:cNvSpPr>
          <p:nvPr>
            <p:ph type="pic" idx="7"/>
          </p:nvPr>
        </p:nvSpPr>
        <p:spPr>
          <a:xfrm>
            <a:off x="1320955" y="3664341"/>
            <a:ext cx="1816515" cy="1815000"/>
          </a:xfrm>
          <a:prstGeom prst="rect">
            <a:avLst/>
          </a:prstGeom>
          <a:solidFill>
            <a:srgbClr val="E9EEF3"/>
          </a:solidFill>
          <a:ln>
            <a:noFill/>
          </a:ln>
        </p:spPr>
      </p:sp>
      <p:sp>
        <p:nvSpPr>
          <p:cNvPr id="75" name="Google Shape;75;p119"/>
          <p:cNvSpPr txBox="1">
            <a:spLocks noGrp="1"/>
          </p:cNvSpPr>
          <p:nvPr>
            <p:ph type="body" idx="8"/>
          </p:nvPr>
        </p:nvSpPr>
        <p:spPr>
          <a:xfrm>
            <a:off x="3447384" y="3861921"/>
            <a:ext cx="2149072" cy="7853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6" name="Google Shape;76;p119"/>
          <p:cNvSpPr>
            <a:spLocks noGrp="1"/>
          </p:cNvSpPr>
          <p:nvPr>
            <p:ph type="pic" idx="9"/>
          </p:nvPr>
        </p:nvSpPr>
        <p:spPr>
          <a:xfrm>
            <a:off x="6475547" y="3664341"/>
            <a:ext cx="1816515" cy="1815000"/>
          </a:xfrm>
          <a:prstGeom prst="rect">
            <a:avLst/>
          </a:prstGeom>
          <a:solidFill>
            <a:srgbClr val="E9EEF3"/>
          </a:solidFill>
          <a:ln>
            <a:noFill/>
          </a:ln>
        </p:spPr>
      </p:sp>
      <p:sp>
        <p:nvSpPr>
          <p:cNvPr id="77" name="Google Shape;77;p119"/>
          <p:cNvSpPr txBox="1">
            <a:spLocks noGrp="1"/>
          </p:cNvSpPr>
          <p:nvPr>
            <p:ph type="body" idx="13"/>
          </p:nvPr>
        </p:nvSpPr>
        <p:spPr>
          <a:xfrm>
            <a:off x="3448051" y="4723905"/>
            <a:ext cx="2647949" cy="879227"/>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8" name="Google Shape;78;p119"/>
          <p:cNvSpPr txBox="1">
            <a:spLocks noGrp="1"/>
          </p:cNvSpPr>
          <p:nvPr>
            <p:ph type="body" idx="14"/>
          </p:nvPr>
        </p:nvSpPr>
        <p:spPr>
          <a:xfrm>
            <a:off x="8497120" y="3861921"/>
            <a:ext cx="2149072" cy="7987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79" name="Google Shape;79;p119"/>
          <p:cNvSpPr txBox="1">
            <a:spLocks noGrp="1"/>
          </p:cNvSpPr>
          <p:nvPr>
            <p:ph type="body" idx="15"/>
          </p:nvPr>
        </p:nvSpPr>
        <p:spPr>
          <a:xfrm>
            <a:off x="8497787" y="4723905"/>
            <a:ext cx="2647949" cy="879227"/>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peaker Headshot 6-Up">
  <p:cSld name="Speaker Headshot 6-Up">
    <p:bg>
      <p:bgPr>
        <a:solidFill>
          <a:srgbClr val="FFFFFF"/>
        </a:solidFill>
        <a:effectLst/>
      </p:bgPr>
    </p:bg>
    <p:spTree>
      <p:nvGrpSpPr>
        <p:cNvPr id="1" name="Shape 80"/>
        <p:cNvGrpSpPr/>
        <p:nvPr/>
      </p:nvGrpSpPr>
      <p:grpSpPr>
        <a:xfrm>
          <a:off x="0" y="0"/>
          <a:ext cx="0" cy="0"/>
          <a:chOff x="0" y="0"/>
          <a:chExt cx="0" cy="0"/>
        </a:xfrm>
      </p:grpSpPr>
      <p:sp>
        <p:nvSpPr>
          <p:cNvPr id="81" name="Google Shape;81;p120"/>
          <p:cNvSpPr>
            <a:spLocks noGrp="1"/>
          </p:cNvSpPr>
          <p:nvPr>
            <p:ph type="pic" idx="2"/>
          </p:nvPr>
        </p:nvSpPr>
        <p:spPr>
          <a:xfrm>
            <a:off x="5327491" y="1064645"/>
            <a:ext cx="1537019" cy="1535737"/>
          </a:xfrm>
          <a:prstGeom prst="rect">
            <a:avLst/>
          </a:prstGeom>
          <a:solidFill>
            <a:srgbClr val="E9EEF3"/>
          </a:solidFill>
          <a:ln>
            <a:noFill/>
          </a:ln>
        </p:spPr>
      </p:sp>
      <p:sp>
        <p:nvSpPr>
          <p:cNvPr id="82" name="Google Shape;82;p120"/>
          <p:cNvSpPr txBox="1">
            <a:spLocks noGrp="1"/>
          </p:cNvSpPr>
          <p:nvPr>
            <p:ph type="body" idx="1"/>
          </p:nvPr>
        </p:nvSpPr>
        <p:spPr>
          <a:xfrm>
            <a:off x="4280172" y="2697251"/>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83" name="Google Shape;83;p120"/>
          <p:cNvSpPr txBox="1">
            <a:spLocks noGrp="1"/>
          </p:cNvSpPr>
          <p:nvPr>
            <p:ph type="body" idx="3"/>
          </p:nvPr>
        </p:nvSpPr>
        <p:spPr>
          <a:xfrm>
            <a:off x="4280171" y="3059057"/>
            <a:ext cx="3744068" cy="87922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84" name="Google Shape;84;p120"/>
          <p:cNvSpPr>
            <a:spLocks noGrp="1"/>
          </p:cNvSpPr>
          <p:nvPr>
            <p:ph type="pic" idx="4"/>
          </p:nvPr>
        </p:nvSpPr>
        <p:spPr>
          <a:xfrm>
            <a:off x="9192387" y="1064645"/>
            <a:ext cx="1537019" cy="1535737"/>
          </a:xfrm>
          <a:prstGeom prst="rect">
            <a:avLst/>
          </a:prstGeom>
          <a:solidFill>
            <a:srgbClr val="E9EEF3"/>
          </a:solidFill>
          <a:ln>
            <a:noFill/>
          </a:ln>
        </p:spPr>
      </p:sp>
      <p:sp>
        <p:nvSpPr>
          <p:cNvPr id="85" name="Google Shape;85;p120"/>
          <p:cNvSpPr txBox="1">
            <a:spLocks noGrp="1"/>
          </p:cNvSpPr>
          <p:nvPr>
            <p:ph type="body" idx="5"/>
          </p:nvPr>
        </p:nvSpPr>
        <p:spPr>
          <a:xfrm>
            <a:off x="8145068" y="2697251"/>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86" name="Google Shape;86;p120"/>
          <p:cNvSpPr txBox="1">
            <a:spLocks noGrp="1"/>
          </p:cNvSpPr>
          <p:nvPr>
            <p:ph type="body" idx="6"/>
          </p:nvPr>
        </p:nvSpPr>
        <p:spPr>
          <a:xfrm>
            <a:off x="8145067" y="3059057"/>
            <a:ext cx="3744068" cy="87922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87" name="Google Shape;87;p120"/>
          <p:cNvSpPr>
            <a:spLocks noGrp="1"/>
          </p:cNvSpPr>
          <p:nvPr>
            <p:ph type="pic" idx="7"/>
          </p:nvPr>
        </p:nvSpPr>
        <p:spPr>
          <a:xfrm>
            <a:off x="5327491" y="3964041"/>
            <a:ext cx="1537019" cy="1535737"/>
          </a:xfrm>
          <a:prstGeom prst="rect">
            <a:avLst/>
          </a:prstGeom>
          <a:solidFill>
            <a:srgbClr val="E9EEF3"/>
          </a:solidFill>
          <a:ln>
            <a:noFill/>
          </a:ln>
        </p:spPr>
      </p:sp>
      <p:sp>
        <p:nvSpPr>
          <p:cNvPr id="88" name="Google Shape;88;p120"/>
          <p:cNvSpPr txBox="1">
            <a:spLocks noGrp="1"/>
          </p:cNvSpPr>
          <p:nvPr>
            <p:ph type="body" idx="8"/>
          </p:nvPr>
        </p:nvSpPr>
        <p:spPr>
          <a:xfrm>
            <a:off x="4280172" y="5596647"/>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89" name="Google Shape;89;p120"/>
          <p:cNvSpPr txBox="1">
            <a:spLocks noGrp="1"/>
          </p:cNvSpPr>
          <p:nvPr>
            <p:ph type="body" idx="9"/>
          </p:nvPr>
        </p:nvSpPr>
        <p:spPr>
          <a:xfrm>
            <a:off x="4280171" y="5958453"/>
            <a:ext cx="3744068" cy="87922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0" name="Google Shape;90;p120"/>
          <p:cNvSpPr>
            <a:spLocks noGrp="1"/>
          </p:cNvSpPr>
          <p:nvPr>
            <p:ph type="pic" idx="13"/>
          </p:nvPr>
        </p:nvSpPr>
        <p:spPr>
          <a:xfrm>
            <a:off x="9192387" y="3964041"/>
            <a:ext cx="1537019" cy="1535737"/>
          </a:xfrm>
          <a:prstGeom prst="rect">
            <a:avLst/>
          </a:prstGeom>
          <a:solidFill>
            <a:srgbClr val="E9EEF3"/>
          </a:solidFill>
          <a:ln>
            <a:noFill/>
          </a:ln>
        </p:spPr>
      </p:sp>
      <p:sp>
        <p:nvSpPr>
          <p:cNvPr id="91" name="Google Shape;91;p120"/>
          <p:cNvSpPr txBox="1">
            <a:spLocks noGrp="1"/>
          </p:cNvSpPr>
          <p:nvPr>
            <p:ph type="body" idx="14"/>
          </p:nvPr>
        </p:nvSpPr>
        <p:spPr>
          <a:xfrm>
            <a:off x="8145068" y="5596647"/>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2" name="Google Shape;92;p120"/>
          <p:cNvSpPr txBox="1">
            <a:spLocks noGrp="1"/>
          </p:cNvSpPr>
          <p:nvPr>
            <p:ph type="body" idx="15"/>
          </p:nvPr>
        </p:nvSpPr>
        <p:spPr>
          <a:xfrm>
            <a:off x="8145067" y="5958453"/>
            <a:ext cx="3744068" cy="879227"/>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3" name="Google Shape;93;p120"/>
          <p:cNvSpPr>
            <a:spLocks noGrp="1"/>
          </p:cNvSpPr>
          <p:nvPr>
            <p:ph type="pic" idx="16"/>
          </p:nvPr>
        </p:nvSpPr>
        <p:spPr>
          <a:xfrm>
            <a:off x="1369413" y="1064645"/>
            <a:ext cx="1537019" cy="1535737"/>
          </a:xfrm>
          <a:prstGeom prst="rect">
            <a:avLst/>
          </a:prstGeom>
          <a:solidFill>
            <a:srgbClr val="E9EEF3"/>
          </a:solidFill>
          <a:ln>
            <a:noFill/>
          </a:ln>
        </p:spPr>
      </p:sp>
      <p:sp>
        <p:nvSpPr>
          <p:cNvPr id="94" name="Google Shape;94;p120"/>
          <p:cNvSpPr txBox="1">
            <a:spLocks noGrp="1"/>
          </p:cNvSpPr>
          <p:nvPr>
            <p:ph type="body" idx="17"/>
          </p:nvPr>
        </p:nvSpPr>
        <p:spPr>
          <a:xfrm>
            <a:off x="322095" y="2697251"/>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5" name="Google Shape;95;p120"/>
          <p:cNvSpPr txBox="1">
            <a:spLocks noGrp="1"/>
          </p:cNvSpPr>
          <p:nvPr>
            <p:ph type="body" idx="18"/>
          </p:nvPr>
        </p:nvSpPr>
        <p:spPr>
          <a:xfrm>
            <a:off x="322094" y="3059057"/>
            <a:ext cx="3744068" cy="87922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6" name="Google Shape;96;p120"/>
          <p:cNvSpPr>
            <a:spLocks noGrp="1"/>
          </p:cNvSpPr>
          <p:nvPr>
            <p:ph type="pic" idx="19"/>
          </p:nvPr>
        </p:nvSpPr>
        <p:spPr>
          <a:xfrm>
            <a:off x="1369413" y="3964041"/>
            <a:ext cx="1537019" cy="1535737"/>
          </a:xfrm>
          <a:prstGeom prst="rect">
            <a:avLst/>
          </a:prstGeom>
          <a:solidFill>
            <a:srgbClr val="E9EEF3"/>
          </a:solidFill>
          <a:ln>
            <a:noFill/>
          </a:ln>
        </p:spPr>
      </p:sp>
      <p:sp>
        <p:nvSpPr>
          <p:cNvPr id="97" name="Google Shape;97;p120"/>
          <p:cNvSpPr txBox="1">
            <a:spLocks noGrp="1"/>
          </p:cNvSpPr>
          <p:nvPr>
            <p:ph type="body" idx="20"/>
          </p:nvPr>
        </p:nvSpPr>
        <p:spPr>
          <a:xfrm>
            <a:off x="322095" y="5596647"/>
            <a:ext cx="3744067" cy="39230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rgbClr val="000000"/>
              </a:buClr>
              <a:buSzPts val="1500"/>
              <a:buFont typeface="Lato Light"/>
              <a:buNone/>
              <a:defRPr sz="2000">
                <a:solidFill>
                  <a:srgbClr val="000000"/>
                </a:solidFill>
                <a:latin typeface="Lato Light"/>
                <a:ea typeface="Lato Light"/>
                <a:cs typeface="Lato Light"/>
                <a:sym typeface="Lato Light"/>
              </a:defRPr>
            </a:lvl1pPr>
            <a:lvl2pPr marL="914400" lvl="1" indent="-228600" algn="ctr">
              <a:lnSpc>
                <a:spcPct val="100000"/>
              </a:lnSpc>
              <a:spcBef>
                <a:spcPts val="1067"/>
              </a:spcBef>
              <a:spcAft>
                <a:spcPts val="0"/>
              </a:spcAft>
              <a:buSzPts val="1350"/>
              <a:buNone/>
              <a:defRPr>
                <a:solidFill>
                  <a:srgbClr val="2360D6"/>
                </a:solidFill>
              </a:defRPr>
            </a:lvl2pPr>
            <a:lvl3pPr marL="1371600" lvl="2" indent="-228600" algn="ctr">
              <a:lnSpc>
                <a:spcPct val="100000"/>
              </a:lnSpc>
              <a:spcBef>
                <a:spcPts val="1067"/>
              </a:spcBef>
              <a:spcAft>
                <a:spcPts val="0"/>
              </a:spcAft>
              <a:buSzPts val="1350"/>
              <a:buNone/>
              <a:defRPr>
                <a:solidFill>
                  <a:srgbClr val="687F85"/>
                </a:solidFill>
              </a:defRPr>
            </a:lvl3pPr>
            <a:lvl4pPr marL="1828800" lvl="3" indent="-228600" algn="ctr">
              <a:lnSpc>
                <a:spcPct val="100000"/>
              </a:lnSpc>
              <a:spcBef>
                <a:spcPts val="1067"/>
              </a:spcBef>
              <a:spcAft>
                <a:spcPts val="0"/>
              </a:spcAft>
              <a:buSzPts val="1350"/>
              <a:buNone/>
              <a:defRPr/>
            </a:lvl4pPr>
            <a:lvl5pPr marL="2286000" lvl="4" indent="-228600" algn="ctr">
              <a:lnSpc>
                <a:spcPct val="100000"/>
              </a:lnSpc>
              <a:spcBef>
                <a:spcPts val="800"/>
              </a:spcBef>
              <a:spcAft>
                <a:spcPts val="0"/>
              </a:spcAft>
              <a:buSzPts val="1350"/>
              <a:buNone/>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98" name="Google Shape;98;p120"/>
          <p:cNvSpPr txBox="1">
            <a:spLocks noGrp="1"/>
          </p:cNvSpPr>
          <p:nvPr>
            <p:ph type="body" idx="21"/>
          </p:nvPr>
        </p:nvSpPr>
        <p:spPr>
          <a:xfrm>
            <a:off x="322094" y="5958453"/>
            <a:ext cx="3744068" cy="87922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636D78"/>
              </a:buClr>
              <a:buSzPts val="1200"/>
              <a:buFont typeface="Lato"/>
              <a:buNone/>
              <a:defRPr sz="1600">
                <a:solidFill>
                  <a:srgbClr val="636D78"/>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9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 Subtitle">
  <p:cSld name="Content w/ Subtitle">
    <p:spTree>
      <p:nvGrpSpPr>
        <p:cNvPr id="1" name="Shape 100"/>
        <p:cNvGrpSpPr/>
        <p:nvPr/>
      </p:nvGrpSpPr>
      <p:grpSpPr>
        <a:xfrm>
          <a:off x="0" y="0"/>
          <a:ext cx="0" cy="0"/>
          <a:chOff x="0" y="0"/>
          <a:chExt cx="0" cy="0"/>
        </a:xfrm>
      </p:grpSpPr>
      <p:sp>
        <p:nvSpPr>
          <p:cNvPr id="101" name="Google Shape;101;p122"/>
          <p:cNvSpPr txBox="1">
            <a:spLocks noGrp="1"/>
          </p:cNvSpPr>
          <p:nvPr>
            <p:ph type="title"/>
          </p:nvPr>
        </p:nvSpPr>
        <p:spPr>
          <a:xfrm>
            <a:off x="609600" y="897440"/>
            <a:ext cx="10972800" cy="529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02" name="Google Shape;102;p122"/>
          <p:cNvSpPr txBox="1">
            <a:spLocks noGrp="1"/>
          </p:cNvSpPr>
          <p:nvPr>
            <p:ph type="body" idx="1"/>
          </p:nvPr>
        </p:nvSpPr>
        <p:spPr>
          <a:xfrm>
            <a:off x="609600"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103" name="Google Shape;103;p122"/>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layout 1: One column">
  <p:cSld name="Bullet layout 1: One column">
    <p:spTree>
      <p:nvGrpSpPr>
        <p:cNvPr id="1" name="Shape 104"/>
        <p:cNvGrpSpPr/>
        <p:nvPr/>
      </p:nvGrpSpPr>
      <p:grpSpPr>
        <a:xfrm>
          <a:off x="0" y="0"/>
          <a:ext cx="0" cy="0"/>
          <a:chOff x="0" y="0"/>
          <a:chExt cx="0" cy="0"/>
        </a:xfrm>
      </p:grpSpPr>
      <p:cxnSp>
        <p:nvCxnSpPr>
          <p:cNvPr id="105" name="Google Shape;105;p123"/>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06" name="Google Shape;106;p123"/>
          <p:cNvSpPr txBox="1">
            <a:spLocks noGrp="1"/>
          </p:cNvSpPr>
          <p:nvPr>
            <p:ph type="body" idx="1"/>
          </p:nvPr>
        </p:nvSpPr>
        <p:spPr>
          <a:xfrm>
            <a:off x="609601" y="2097024"/>
            <a:ext cx="10982552"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2pPr>
            <a:lvl3pPr marL="1371600" lvl="2"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3pPr>
            <a:lvl4pPr marL="1828800" lvl="3"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4pPr>
            <a:lvl5pPr marL="2286000" lvl="4"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07" name="Google Shape;107;p123"/>
          <p:cNvSpPr txBox="1">
            <a:spLocks noGrp="1"/>
          </p:cNvSpPr>
          <p:nvPr>
            <p:ph type="title"/>
          </p:nvPr>
        </p:nvSpPr>
        <p:spPr>
          <a:xfrm>
            <a:off x="609600" y="897440"/>
            <a:ext cx="10972800" cy="529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08" name="Google Shape;108;p123"/>
          <p:cNvSpPr txBox="1">
            <a:spLocks noGrp="1"/>
          </p:cNvSpPr>
          <p:nvPr>
            <p:ph type="body" idx="2"/>
          </p:nvPr>
        </p:nvSpPr>
        <p:spPr>
          <a:xfrm>
            <a:off x="606091" y="1426464"/>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layout 2: One column with quote">
  <p:cSld name="Bullet layout 2: One column with quote">
    <p:spTree>
      <p:nvGrpSpPr>
        <p:cNvPr id="1" name="Shape 109"/>
        <p:cNvGrpSpPr/>
        <p:nvPr/>
      </p:nvGrpSpPr>
      <p:grpSpPr>
        <a:xfrm>
          <a:off x="0" y="0"/>
          <a:ext cx="0" cy="0"/>
          <a:chOff x="0" y="0"/>
          <a:chExt cx="0" cy="0"/>
        </a:xfrm>
      </p:grpSpPr>
      <p:sp>
        <p:nvSpPr>
          <p:cNvPr id="110" name="Google Shape;110;p124"/>
          <p:cNvSpPr txBox="1">
            <a:spLocks noGrp="1"/>
          </p:cNvSpPr>
          <p:nvPr>
            <p:ph type="title"/>
          </p:nvPr>
        </p:nvSpPr>
        <p:spPr>
          <a:xfrm>
            <a:off x="609600" y="897440"/>
            <a:ext cx="10972800" cy="529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11" name="Google Shape;111;p124"/>
          <p:cNvSpPr txBox="1">
            <a:spLocks noGrp="1"/>
          </p:cNvSpPr>
          <p:nvPr>
            <p:ph type="body" idx="1"/>
          </p:nvPr>
        </p:nvSpPr>
        <p:spPr>
          <a:xfrm>
            <a:off x="609600"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112" name="Google Shape;112;p124"/>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cxnSp>
        <p:nvCxnSpPr>
          <p:cNvPr id="113" name="Google Shape;113;p124"/>
          <p:cNvCxnSpPr/>
          <p:nvPr/>
        </p:nvCxnSpPr>
        <p:spPr>
          <a:xfrm>
            <a:off x="7621213" y="2097024"/>
            <a:ext cx="0" cy="3843699"/>
          </a:xfrm>
          <a:prstGeom prst="straightConnector1">
            <a:avLst/>
          </a:prstGeom>
          <a:noFill/>
          <a:ln w="9525" cap="flat" cmpd="sng">
            <a:solidFill>
              <a:srgbClr val="C3D1DA"/>
            </a:solidFill>
            <a:prstDash val="solid"/>
            <a:miter lim="400000"/>
            <a:headEnd type="none" w="sm" len="sm"/>
            <a:tailEnd type="none" w="sm" len="sm"/>
          </a:ln>
        </p:spPr>
      </p:cxnSp>
      <p:sp>
        <p:nvSpPr>
          <p:cNvPr id="114" name="Google Shape;114;p124"/>
          <p:cNvSpPr txBox="1">
            <a:spLocks noGrp="1"/>
          </p:cNvSpPr>
          <p:nvPr>
            <p:ph type="body" idx="2"/>
          </p:nvPr>
        </p:nvSpPr>
        <p:spPr>
          <a:xfrm>
            <a:off x="8244418" y="2097025"/>
            <a:ext cx="3337983" cy="384369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0061D5"/>
              </a:buClr>
              <a:buSzPts val="1950"/>
              <a:buFont typeface="Lato Light"/>
              <a:buNone/>
              <a:defRPr sz="2600">
                <a:solidFill>
                  <a:srgbClr val="0061D5"/>
                </a:solidFill>
                <a:latin typeface="Lato Light"/>
                <a:ea typeface="Lato Light"/>
                <a:cs typeface="Lato Light"/>
                <a:sym typeface="Lato Light"/>
              </a:defRPr>
            </a:lvl1pPr>
            <a:lvl2pPr marL="914400" lvl="1" indent="-228600" algn="l">
              <a:lnSpc>
                <a:spcPct val="100000"/>
              </a:lnSpc>
              <a:spcBef>
                <a:spcPts val="800"/>
              </a:spcBef>
              <a:spcAft>
                <a:spcPts val="0"/>
              </a:spcAft>
              <a:buSzPts val="2000"/>
              <a:buNone/>
              <a:defRPr sz="2667">
                <a:solidFill>
                  <a:srgbClr val="0061D5"/>
                </a:solidFill>
                <a:latin typeface="Lato Light"/>
                <a:ea typeface="Lato Light"/>
                <a:cs typeface="Lato Light"/>
                <a:sym typeface="Lato Light"/>
              </a:defRPr>
            </a:lvl2pPr>
            <a:lvl3pPr marL="1371600" lvl="2" indent="-228600" algn="l">
              <a:lnSpc>
                <a:spcPct val="100000"/>
              </a:lnSpc>
              <a:spcBef>
                <a:spcPts val="800"/>
              </a:spcBef>
              <a:spcAft>
                <a:spcPts val="0"/>
              </a:spcAft>
              <a:buSzPts val="2000"/>
              <a:buNone/>
              <a:defRPr sz="2667">
                <a:solidFill>
                  <a:srgbClr val="0061D5"/>
                </a:solidFill>
                <a:latin typeface="Lato Light"/>
                <a:ea typeface="Lato Light"/>
                <a:cs typeface="Lato Light"/>
                <a:sym typeface="Lato Light"/>
              </a:defRPr>
            </a:lvl3pPr>
            <a:lvl4pPr marL="1828800" lvl="3" indent="-228600" algn="l">
              <a:lnSpc>
                <a:spcPct val="100000"/>
              </a:lnSpc>
              <a:spcBef>
                <a:spcPts val="800"/>
              </a:spcBef>
              <a:spcAft>
                <a:spcPts val="0"/>
              </a:spcAft>
              <a:buSzPts val="2000"/>
              <a:buNone/>
              <a:defRPr sz="2667">
                <a:solidFill>
                  <a:srgbClr val="0061D5"/>
                </a:solidFill>
                <a:latin typeface="Lato Light"/>
                <a:ea typeface="Lato Light"/>
                <a:cs typeface="Lato Light"/>
                <a:sym typeface="Lato Light"/>
              </a:defRPr>
            </a:lvl4pPr>
            <a:lvl5pPr marL="2286000" lvl="4" indent="-228600" algn="l">
              <a:lnSpc>
                <a:spcPct val="100000"/>
              </a:lnSpc>
              <a:spcBef>
                <a:spcPts val="800"/>
              </a:spcBef>
              <a:spcAft>
                <a:spcPts val="0"/>
              </a:spcAft>
              <a:buSzPts val="2000"/>
              <a:buNone/>
              <a:defRPr sz="2667">
                <a:solidFill>
                  <a:srgbClr val="0061D5"/>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15" name="Google Shape;115;p124"/>
          <p:cNvSpPr txBox="1">
            <a:spLocks noGrp="1"/>
          </p:cNvSpPr>
          <p:nvPr>
            <p:ph type="body" idx="3"/>
          </p:nvPr>
        </p:nvSpPr>
        <p:spPr>
          <a:xfrm>
            <a:off x="609602" y="2097024"/>
            <a:ext cx="6769767" cy="3843699"/>
          </a:xfrm>
          <a:prstGeom prst="rect">
            <a:avLst/>
          </a:prstGeom>
          <a:noFill/>
          <a:ln>
            <a:noFill/>
          </a:ln>
        </p:spPr>
        <p:txBody>
          <a:bodyPr spcFirstLastPara="1" wrap="square" lIns="0" tIns="45700" rIns="228600" bIns="45700" anchor="t" anchorCtr="0">
            <a:noAutofit/>
          </a:bodyPr>
          <a:lstStyle>
            <a:lvl1pPr marL="457200" marR="0" lvl="0" indent="-228600" algn="l">
              <a:lnSpc>
                <a:spcPct val="100000"/>
              </a:lnSpc>
              <a:spcBef>
                <a:spcPts val="0"/>
              </a:spcBef>
              <a:spcAft>
                <a:spcPts val="0"/>
              </a:spcAft>
              <a:buClr>
                <a:srgbClr val="72848E"/>
              </a:buClr>
              <a:buSzPts val="1800"/>
              <a:buFont typeface="Lato"/>
              <a:buNone/>
              <a:defRPr sz="1800" b="0" i="0" u="none" strike="noStrike" cap="none">
                <a:solidFill>
                  <a:srgbClr val="72848E"/>
                </a:solidFill>
                <a:latin typeface="Lato"/>
                <a:ea typeface="Lato"/>
                <a:cs typeface="Lato"/>
                <a:sym typeface="Lato"/>
              </a:defRPr>
            </a:lvl1pPr>
            <a:lvl2pPr marL="914400" marR="0" lvl="1" indent="-342900" algn="l">
              <a:lnSpc>
                <a:spcPct val="100000"/>
              </a:lnSpc>
              <a:spcBef>
                <a:spcPts val="800"/>
              </a:spcBef>
              <a:spcAft>
                <a:spcPts val="0"/>
              </a:spcAft>
              <a:buClr>
                <a:srgbClr val="0061D5"/>
              </a:buClr>
              <a:buSzPts val="1800"/>
              <a:buChar char="•"/>
              <a:defRPr sz="1800" b="0" i="0" u="none" strike="noStrike" cap="none">
                <a:solidFill>
                  <a:srgbClr val="72848E"/>
                </a:solidFill>
                <a:latin typeface="Lato"/>
                <a:ea typeface="Lato"/>
                <a:cs typeface="Lato"/>
                <a:sym typeface="Lato"/>
              </a:defRPr>
            </a:lvl2pPr>
            <a:lvl3pPr marL="1371600" marR="0" lvl="2" indent="-342900" algn="l">
              <a:lnSpc>
                <a:spcPct val="100000"/>
              </a:lnSpc>
              <a:spcBef>
                <a:spcPts val="800"/>
              </a:spcBef>
              <a:spcAft>
                <a:spcPts val="0"/>
              </a:spcAft>
              <a:buClr>
                <a:srgbClr val="0061D5"/>
              </a:buClr>
              <a:buSzPts val="1800"/>
              <a:buChar char="•"/>
              <a:defRPr sz="1800" b="0" i="0" u="none" strike="noStrike" cap="none">
                <a:solidFill>
                  <a:srgbClr val="72848E"/>
                </a:solidFill>
                <a:latin typeface="Lato"/>
                <a:ea typeface="Lato"/>
                <a:cs typeface="Lato"/>
                <a:sym typeface="Lato"/>
              </a:defRPr>
            </a:lvl3pPr>
            <a:lvl4pPr marL="1828800" marR="0" lvl="3" indent="-314325" algn="l">
              <a:lnSpc>
                <a:spcPct val="100000"/>
              </a:lnSpc>
              <a:spcBef>
                <a:spcPts val="800"/>
              </a:spcBef>
              <a:spcAft>
                <a:spcPts val="0"/>
              </a:spcAft>
              <a:buClr>
                <a:srgbClr val="0061D5"/>
              </a:buClr>
              <a:buSzPts val="1350"/>
              <a:buChar char="•"/>
              <a:defRPr sz="1800" b="0" i="0" u="none" strike="noStrike" cap="none">
                <a:solidFill>
                  <a:srgbClr val="72848E"/>
                </a:solidFill>
                <a:latin typeface="Lato"/>
                <a:ea typeface="Lato"/>
                <a:cs typeface="Lato"/>
                <a:sym typeface="Lato"/>
              </a:defRPr>
            </a:lvl4pPr>
            <a:lvl5pPr marL="2286000" marR="0" lvl="4" indent="-314325" algn="l">
              <a:lnSpc>
                <a:spcPct val="100000"/>
              </a:lnSpc>
              <a:spcBef>
                <a:spcPts val="800"/>
              </a:spcBef>
              <a:spcAft>
                <a:spcPts val="0"/>
              </a:spcAft>
              <a:buClr>
                <a:srgbClr val="0061D5"/>
              </a:buClr>
              <a:buSzPts val="1350"/>
              <a:buChar char="•"/>
              <a:defRPr sz="1800" b="0" i="0" u="none" strike="noStrike" cap="none">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ullet layout 3: Two columns">
  <p:cSld name="Bullet layout 3: Two columns">
    <p:spTree>
      <p:nvGrpSpPr>
        <p:cNvPr id="1" name="Shape 116"/>
        <p:cNvGrpSpPr/>
        <p:nvPr/>
      </p:nvGrpSpPr>
      <p:grpSpPr>
        <a:xfrm>
          <a:off x="0" y="0"/>
          <a:ext cx="0" cy="0"/>
          <a:chOff x="0" y="0"/>
          <a:chExt cx="0" cy="0"/>
        </a:xfrm>
      </p:grpSpPr>
      <p:sp>
        <p:nvSpPr>
          <p:cNvPr id="117" name="Google Shape;117;p125"/>
          <p:cNvSpPr txBox="1">
            <a:spLocks noGrp="1"/>
          </p:cNvSpPr>
          <p:nvPr>
            <p:ph type="title"/>
          </p:nvPr>
        </p:nvSpPr>
        <p:spPr>
          <a:xfrm>
            <a:off x="609600" y="897440"/>
            <a:ext cx="10972800" cy="529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18" name="Google Shape;118;p125"/>
          <p:cNvSpPr txBox="1">
            <a:spLocks noGrp="1"/>
          </p:cNvSpPr>
          <p:nvPr>
            <p:ph type="body" idx="1"/>
          </p:nvPr>
        </p:nvSpPr>
        <p:spPr>
          <a:xfrm>
            <a:off x="609600"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19" name="Google Shape;119;p125"/>
          <p:cNvSpPr txBox="1">
            <a:spLocks noGrp="1"/>
          </p:cNvSpPr>
          <p:nvPr>
            <p:ph type="body" idx="2"/>
          </p:nvPr>
        </p:nvSpPr>
        <p:spPr>
          <a:xfrm>
            <a:off x="609601" y="2097024"/>
            <a:ext cx="5325977"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4pPr>
            <a:lvl5pPr marL="2286000" lvl="4"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20" name="Google Shape;120;p125"/>
          <p:cNvSpPr txBox="1">
            <a:spLocks noGrp="1"/>
          </p:cNvSpPr>
          <p:nvPr>
            <p:ph type="body" idx="3"/>
          </p:nvPr>
        </p:nvSpPr>
        <p:spPr>
          <a:xfrm>
            <a:off x="6235530" y="2097024"/>
            <a:ext cx="5346871"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4pPr>
            <a:lvl5pPr marL="2286000" lvl="4"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ragraph">
  <p:cSld name="Paragraph">
    <p:spTree>
      <p:nvGrpSpPr>
        <p:cNvPr id="1" name="Shape 121"/>
        <p:cNvGrpSpPr/>
        <p:nvPr/>
      </p:nvGrpSpPr>
      <p:grpSpPr>
        <a:xfrm>
          <a:off x="0" y="0"/>
          <a:ext cx="0" cy="0"/>
          <a:chOff x="0" y="0"/>
          <a:chExt cx="0" cy="0"/>
        </a:xfrm>
      </p:grpSpPr>
      <p:sp>
        <p:nvSpPr>
          <p:cNvPr id="122" name="Google Shape;122;p126"/>
          <p:cNvSpPr txBox="1">
            <a:spLocks noGrp="1"/>
          </p:cNvSpPr>
          <p:nvPr>
            <p:ph type="title"/>
          </p:nvPr>
        </p:nvSpPr>
        <p:spPr>
          <a:xfrm>
            <a:off x="609600" y="897440"/>
            <a:ext cx="10972800" cy="52902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23" name="Google Shape;123;p126"/>
          <p:cNvSpPr txBox="1">
            <a:spLocks noGrp="1"/>
          </p:cNvSpPr>
          <p:nvPr>
            <p:ph type="body" idx="1"/>
          </p:nvPr>
        </p:nvSpPr>
        <p:spPr>
          <a:xfrm>
            <a:off x="609600" y="1426466"/>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124" name="Google Shape;124;p126"/>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25" name="Google Shape;125;p126"/>
          <p:cNvSpPr txBox="1">
            <a:spLocks noGrp="1"/>
          </p:cNvSpPr>
          <p:nvPr>
            <p:ph type="body" idx="2"/>
          </p:nvPr>
        </p:nvSpPr>
        <p:spPr>
          <a:xfrm>
            <a:off x="609601" y="2097024"/>
            <a:ext cx="10982552"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Arial"/>
              <a:buNone/>
              <a:defRPr sz="2400" b="0" i="0">
                <a:solidFill>
                  <a:srgbClr val="151F26"/>
                </a:solidFill>
                <a:latin typeface="Lato Light"/>
                <a:ea typeface="Lato Light"/>
                <a:cs typeface="Lato Light"/>
                <a:sym typeface="Lato Light"/>
              </a:defRPr>
            </a:lvl1pPr>
            <a:lvl2pPr marL="914400" lvl="1" indent="-228600" algn="l">
              <a:lnSpc>
                <a:spcPct val="110000"/>
              </a:lnSpc>
              <a:spcBef>
                <a:spcPts val="1600"/>
              </a:spcBef>
              <a:spcAft>
                <a:spcPts val="0"/>
              </a:spcAft>
              <a:buClr>
                <a:srgbClr val="0061D5"/>
              </a:buClr>
              <a:buSzPts val="1800"/>
              <a:buNone/>
              <a:defRPr sz="2400" b="0" i="0">
                <a:solidFill>
                  <a:srgbClr val="72848E"/>
                </a:solidFill>
                <a:latin typeface="Lato Light"/>
                <a:ea typeface="Lato Light"/>
                <a:cs typeface="Lato Light"/>
                <a:sym typeface="Lato Light"/>
              </a:defRPr>
            </a:lvl2pPr>
            <a:lvl3pPr marL="1371600" lvl="2"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3pPr>
            <a:lvl4pPr marL="1828800" lvl="3"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4pPr>
            <a:lvl5pPr marL="2286000" lvl="4"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layout: Key point 4-up">
  <p:cSld name="Content layout: Key point 4-up">
    <p:spTree>
      <p:nvGrpSpPr>
        <p:cNvPr id="1" name="Shape 126"/>
        <p:cNvGrpSpPr/>
        <p:nvPr/>
      </p:nvGrpSpPr>
      <p:grpSpPr>
        <a:xfrm>
          <a:off x="0" y="0"/>
          <a:ext cx="0" cy="0"/>
          <a:chOff x="0" y="0"/>
          <a:chExt cx="0" cy="0"/>
        </a:xfrm>
      </p:grpSpPr>
      <p:sp>
        <p:nvSpPr>
          <p:cNvPr id="127" name="Google Shape;127;p127"/>
          <p:cNvSpPr txBox="1">
            <a:spLocks noGrp="1"/>
          </p:cNvSpPr>
          <p:nvPr>
            <p:ph type="title"/>
          </p:nvPr>
        </p:nvSpPr>
        <p:spPr>
          <a:xfrm>
            <a:off x="609600" y="897440"/>
            <a:ext cx="10972800" cy="52902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28" name="Google Shape;128;p127"/>
          <p:cNvSpPr txBox="1">
            <a:spLocks noGrp="1"/>
          </p:cNvSpPr>
          <p:nvPr>
            <p:ph type="body" idx="1"/>
          </p:nvPr>
        </p:nvSpPr>
        <p:spPr>
          <a:xfrm>
            <a:off x="614196"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129" name="Google Shape;129;p127"/>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30" name="Google Shape;130;p127"/>
          <p:cNvSpPr txBox="1">
            <a:spLocks noGrp="1"/>
          </p:cNvSpPr>
          <p:nvPr>
            <p:ph type="body" idx="2"/>
          </p:nvPr>
        </p:nvSpPr>
        <p:spPr>
          <a:xfrm>
            <a:off x="1034322" y="2577382"/>
            <a:ext cx="4905825" cy="1456892"/>
          </a:xfrm>
          <a:prstGeom prst="rect">
            <a:avLst/>
          </a:prstGeom>
          <a:noFill/>
          <a:ln>
            <a:noFill/>
          </a:ln>
        </p:spPr>
        <p:txBody>
          <a:bodyPr spcFirstLastPara="1" wrap="square" lIns="0" tIns="45700" rIns="228600" bIns="45700" anchor="t" anchorCtr="0">
            <a:noAutofit/>
          </a:bodyPr>
          <a:lstStyle>
            <a:lvl1pPr marL="457200" lvl="0" indent="-411480" algn="l">
              <a:lnSpc>
                <a:spcPct val="100000"/>
              </a:lnSpc>
              <a:spcBef>
                <a:spcPts val="0"/>
              </a:spcBef>
              <a:spcAft>
                <a:spcPts val="0"/>
              </a:spcAft>
              <a:buClr>
                <a:srgbClr val="0061D5"/>
              </a:buClr>
              <a:buSzPts val="2880"/>
              <a:buFont typeface="Arial"/>
              <a:buChar char="/"/>
              <a:defRPr sz="2400" b="0" i="0">
                <a:solidFill>
                  <a:srgbClr val="151F26"/>
                </a:solidFill>
                <a:latin typeface="Lato Light"/>
                <a:ea typeface="Lato Light"/>
                <a:cs typeface="Lato Light"/>
                <a:sym typeface="Lato Light"/>
              </a:defRPr>
            </a:lvl1pPr>
            <a:lvl2pPr marL="914400" lvl="1"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2pPr>
            <a:lvl3pPr marL="1371600" lvl="2"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3pPr>
            <a:lvl4pPr marL="1828800" lvl="3"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4pPr>
            <a:lvl5pPr marL="2286000" lvl="4"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31" name="Google Shape;131;p127"/>
          <p:cNvSpPr txBox="1">
            <a:spLocks noGrp="1"/>
          </p:cNvSpPr>
          <p:nvPr>
            <p:ph type="body" idx="3"/>
          </p:nvPr>
        </p:nvSpPr>
        <p:spPr>
          <a:xfrm>
            <a:off x="6270888" y="2577382"/>
            <a:ext cx="4905825" cy="1456892"/>
          </a:xfrm>
          <a:prstGeom prst="rect">
            <a:avLst/>
          </a:prstGeom>
          <a:noFill/>
          <a:ln>
            <a:noFill/>
          </a:ln>
        </p:spPr>
        <p:txBody>
          <a:bodyPr spcFirstLastPara="1" wrap="square" lIns="0" tIns="45700" rIns="228600" bIns="45700" anchor="t" anchorCtr="0">
            <a:noAutofit/>
          </a:bodyPr>
          <a:lstStyle>
            <a:lvl1pPr marL="457200" lvl="0" indent="-411480" algn="l">
              <a:lnSpc>
                <a:spcPct val="100000"/>
              </a:lnSpc>
              <a:spcBef>
                <a:spcPts val="0"/>
              </a:spcBef>
              <a:spcAft>
                <a:spcPts val="0"/>
              </a:spcAft>
              <a:buClr>
                <a:srgbClr val="0061D5"/>
              </a:buClr>
              <a:buSzPts val="2880"/>
              <a:buFont typeface="Arial"/>
              <a:buChar char="/"/>
              <a:defRPr sz="2400" b="0" i="0">
                <a:solidFill>
                  <a:srgbClr val="151F26"/>
                </a:solidFill>
                <a:latin typeface="Lato Light"/>
                <a:ea typeface="Lato Light"/>
                <a:cs typeface="Lato Light"/>
                <a:sym typeface="Lato Light"/>
              </a:defRPr>
            </a:lvl1pPr>
            <a:lvl2pPr marL="914400" lvl="1"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2pPr>
            <a:lvl3pPr marL="1371600" lvl="2"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3pPr>
            <a:lvl4pPr marL="1828800" lvl="3"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4pPr>
            <a:lvl5pPr marL="2286000" lvl="4"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32" name="Google Shape;132;p127"/>
          <p:cNvSpPr txBox="1">
            <a:spLocks noGrp="1"/>
          </p:cNvSpPr>
          <p:nvPr>
            <p:ph type="body" idx="4"/>
          </p:nvPr>
        </p:nvSpPr>
        <p:spPr>
          <a:xfrm>
            <a:off x="1034322" y="4034273"/>
            <a:ext cx="4905825" cy="1819735"/>
          </a:xfrm>
          <a:prstGeom prst="rect">
            <a:avLst/>
          </a:prstGeom>
          <a:noFill/>
          <a:ln>
            <a:noFill/>
          </a:ln>
        </p:spPr>
        <p:txBody>
          <a:bodyPr spcFirstLastPara="1" wrap="square" lIns="0" tIns="45700" rIns="228600" bIns="45700" anchor="t" anchorCtr="0">
            <a:noAutofit/>
          </a:bodyPr>
          <a:lstStyle>
            <a:lvl1pPr marL="457200" lvl="0" indent="-411480" algn="l">
              <a:lnSpc>
                <a:spcPct val="100000"/>
              </a:lnSpc>
              <a:spcBef>
                <a:spcPts val="0"/>
              </a:spcBef>
              <a:spcAft>
                <a:spcPts val="0"/>
              </a:spcAft>
              <a:buClr>
                <a:srgbClr val="0061D5"/>
              </a:buClr>
              <a:buSzPts val="2880"/>
              <a:buFont typeface="Arial"/>
              <a:buChar char="/"/>
              <a:defRPr sz="2400" b="0" i="0">
                <a:solidFill>
                  <a:srgbClr val="151F26"/>
                </a:solidFill>
                <a:latin typeface="Lato Light"/>
                <a:ea typeface="Lato Light"/>
                <a:cs typeface="Lato Light"/>
                <a:sym typeface="Lato Light"/>
              </a:defRPr>
            </a:lvl1pPr>
            <a:lvl2pPr marL="914400" lvl="1"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2pPr>
            <a:lvl3pPr marL="1371600" lvl="2"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3pPr>
            <a:lvl4pPr marL="1828800" lvl="3"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4pPr>
            <a:lvl5pPr marL="2286000" lvl="4"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33" name="Google Shape;133;p127"/>
          <p:cNvSpPr txBox="1">
            <a:spLocks noGrp="1"/>
          </p:cNvSpPr>
          <p:nvPr>
            <p:ph type="body" idx="5"/>
          </p:nvPr>
        </p:nvSpPr>
        <p:spPr>
          <a:xfrm>
            <a:off x="6270888" y="4034273"/>
            <a:ext cx="4905825" cy="1819735"/>
          </a:xfrm>
          <a:prstGeom prst="rect">
            <a:avLst/>
          </a:prstGeom>
          <a:noFill/>
          <a:ln>
            <a:noFill/>
          </a:ln>
        </p:spPr>
        <p:txBody>
          <a:bodyPr spcFirstLastPara="1" wrap="square" lIns="0" tIns="45700" rIns="228600" bIns="45700" anchor="t" anchorCtr="0">
            <a:noAutofit/>
          </a:bodyPr>
          <a:lstStyle>
            <a:lvl1pPr marL="457200" lvl="0" indent="-411480" algn="l">
              <a:lnSpc>
                <a:spcPct val="100000"/>
              </a:lnSpc>
              <a:spcBef>
                <a:spcPts val="0"/>
              </a:spcBef>
              <a:spcAft>
                <a:spcPts val="0"/>
              </a:spcAft>
              <a:buClr>
                <a:srgbClr val="0061D5"/>
              </a:buClr>
              <a:buSzPts val="2880"/>
              <a:buFont typeface="Arial"/>
              <a:buChar char="/"/>
              <a:defRPr sz="2400" b="0" i="0">
                <a:solidFill>
                  <a:srgbClr val="151F26"/>
                </a:solidFill>
                <a:latin typeface="Lato Light"/>
                <a:ea typeface="Lato Light"/>
                <a:cs typeface="Lato Light"/>
                <a:sym typeface="Lato Light"/>
              </a:defRPr>
            </a:lvl1pPr>
            <a:lvl2pPr marL="914400" lvl="1"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2pPr>
            <a:lvl3pPr marL="1371600" lvl="2"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3pPr>
            <a:lvl4pPr marL="1828800" lvl="3"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4pPr>
            <a:lvl5pPr marL="2286000" lvl="4" indent="-228600" algn="l">
              <a:lnSpc>
                <a:spcPct val="110000"/>
              </a:lnSpc>
              <a:spcBef>
                <a:spcPts val="800"/>
              </a:spcBef>
              <a:spcAft>
                <a:spcPts val="0"/>
              </a:spcAft>
              <a:buClr>
                <a:srgbClr val="0061D5"/>
              </a:buClr>
              <a:buSzPts val="1800"/>
              <a:buNone/>
              <a:defRPr sz="2400" b="0" i="0">
                <a:solidFill>
                  <a:srgbClr val="72848E"/>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50"/>
          <p:cNvSpPr txBox="1">
            <a:spLocks noGrp="1"/>
          </p:cNvSpPr>
          <p:nvPr>
            <p:ph type="title"/>
          </p:nvPr>
        </p:nvSpPr>
        <p:spPr>
          <a:xfrm>
            <a:off x="619066" y="914400"/>
            <a:ext cx="10967120" cy="58903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layout: Key points 3-up with icon">
  <p:cSld name="Content layout: Key points 3-up with icon">
    <p:spTree>
      <p:nvGrpSpPr>
        <p:cNvPr id="1" name="Shape 134"/>
        <p:cNvGrpSpPr/>
        <p:nvPr/>
      </p:nvGrpSpPr>
      <p:grpSpPr>
        <a:xfrm>
          <a:off x="0" y="0"/>
          <a:ext cx="0" cy="0"/>
          <a:chOff x="0" y="0"/>
          <a:chExt cx="0" cy="0"/>
        </a:xfrm>
      </p:grpSpPr>
      <p:sp>
        <p:nvSpPr>
          <p:cNvPr id="135" name="Google Shape;135;p128"/>
          <p:cNvSpPr txBox="1">
            <a:spLocks noGrp="1"/>
          </p:cNvSpPr>
          <p:nvPr>
            <p:ph type="title"/>
          </p:nvPr>
        </p:nvSpPr>
        <p:spPr>
          <a:xfrm>
            <a:off x="609600" y="897439"/>
            <a:ext cx="10972800" cy="52469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36" name="Google Shape;136;p128"/>
          <p:cNvSpPr>
            <a:spLocks noGrp="1"/>
          </p:cNvSpPr>
          <p:nvPr>
            <p:ph type="pic" idx="2"/>
          </p:nvPr>
        </p:nvSpPr>
        <p:spPr>
          <a:xfrm>
            <a:off x="620185" y="2524008"/>
            <a:ext cx="317500" cy="319616"/>
          </a:xfrm>
          <a:prstGeom prst="rect">
            <a:avLst/>
          </a:prstGeom>
          <a:solidFill>
            <a:srgbClr val="FFFFFF"/>
          </a:solidFill>
          <a:ln>
            <a:noFill/>
          </a:ln>
        </p:spPr>
      </p:sp>
      <p:sp>
        <p:nvSpPr>
          <p:cNvPr id="137" name="Google Shape;137;p128"/>
          <p:cNvSpPr>
            <a:spLocks noGrp="1"/>
          </p:cNvSpPr>
          <p:nvPr>
            <p:ph type="pic" idx="3"/>
          </p:nvPr>
        </p:nvSpPr>
        <p:spPr>
          <a:xfrm>
            <a:off x="4232807" y="2524008"/>
            <a:ext cx="317500" cy="319616"/>
          </a:xfrm>
          <a:prstGeom prst="rect">
            <a:avLst/>
          </a:prstGeom>
          <a:solidFill>
            <a:srgbClr val="FFFFFF"/>
          </a:solidFill>
          <a:ln>
            <a:noFill/>
          </a:ln>
        </p:spPr>
      </p:sp>
      <p:sp>
        <p:nvSpPr>
          <p:cNvPr id="138" name="Google Shape;138;p128"/>
          <p:cNvSpPr>
            <a:spLocks noGrp="1"/>
          </p:cNvSpPr>
          <p:nvPr>
            <p:ph type="pic" idx="4"/>
          </p:nvPr>
        </p:nvSpPr>
        <p:spPr>
          <a:xfrm>
            <a:off x="7861394" y="2524008"/>
            <a:ext cx="317500" cy="319616"/>
          </a:xfrm>
          <a:prstGeom prst="rect">
            <a:avLst/>
          </a:prstGeom>
          <a:solidFill>
            <a:srgbClr val="FFFFFF"/>
          </a:solidFill>
          <a:ln>
            <a:noFill/>
          </a:ln>
        </p:spPr>
      </p:sp>
      <p:sp>
        <p:nvSpPr>
          <p:cNvPr id="139" name="Google Shape;139;p128"/>
          <p:cNvSpPr txBox="1">
            <a:spLocks noGrp="1"/>
          </p:cNvSpPr>
          <p:nvPr>
            <p:ph type="body" idx="1"/>
          </p:nvPr>
        </p:nvSpPr>
        <p:spPr>
          <a:xfrm>
            <a:off x="612478"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0" name="Google Shape;140;p128"/>
          <p:cNvSpPr txBox="1">
            <a:spLocks noGrp="1"/>
          </p:cNvSpPr>
          <p:nvPr>
            <p:ph type="body" idx="5"/>
          </p:nvPr>
        </p:nvSpPr>
        <p:spPr>
          <a:xfrm>
            <a:off x="1043230"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1" name="Google Shape;141;p128"/>
          <p:cNvSpPr txBox="1">
            <a:spLocks noGrp="1"/>
          </p:cNvSpPr>
          <p:nvPr>
            <p:ph type="body" idx="6"/>
          </p:nvPr>
        </p:nvSpPr>
        <p:spPr>
          <a:xfrm>
            <a:off x="4669271"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2" name="Google Shape;142;p128"/>
          <p:cNvSpPr txBox="1">
            <a:spLocks noGrp="1"/>
          </p:cNvSpPr>
          <p:nvPr>
            <p:ph type="body" idx="7"/>
          </p:nvPr>
        </p:nvSpPr>
        <p:spPr>
          <a:xfrm>
            <a:off x="8295311"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3" name="Google Shape;143;p128"/>
          <p:cNvSpPr txBox="1">
            <a:spLocks noGrp="1"/>
          </p:cNvSpPr>
          <p:nvPr>
            <p:ph type="body" idx="8"/>
          </p:nvPr>
        </p:nvSpPr>
        <p:spPr>
          <a:xfrm>
            <a:off x="819779" y="2925621"/>
            <a:ext cx="3309551" cy="2764367"/>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4" name="Google Shape;144;p128"/>
          <p:cNvSpPr txBox="1">
            <a:spLocks noGrp="1"/>
          </p:cNvSpPr>
          <p:nvPr>
            <p:ph type="body" idx="9"/>
          </p:nvPr>
        </p:nvSpPr>
        <p:spPr>
          <a:xfrm>
            <a:off x="4445938" y="2925621"/>
            <a:ext cx="3309551" cy="2764367"/>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45" name="Google Shape;145;p128"/>
          <p:cNvSpPr txBox="1">
            <a:spLocks noGrp="1"/>
          </p:cNvSpPr>
          <p:nvPr>
            <p:ph type="body" idx="13"/>
          </p:nvPr>
        </p:nvSpPr>
        <p:spPr>
          <a:xfrm>
            <a:off x="8067649" y="2925621"/>
            <a:ext cx="3309551" cy="2764367"/>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Font typeface="Arial"/>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layout: Key points with icon 4to6-up">
  <p:cSld name="Content layout: Key points with icon 4to6-up">
    <p:spTree>
      <p:nvGrpSpPr>
        <p:cNvPr id="1" name="Shape 146"/>
        <p:cNvGrpSpPr/>
        <p:nvPr/>
      </p:nvGrpSpPr>
      <p:grpSpPr>
        <a:xfrm>
          <a:off x="0" y="0"/>
          <a:ext cx="0" cy="0"/>
          <a:chOff x="0" y="0"/>
          <a:chExt cx="0" cy="0"/>
        </a:xfrm>
      </p:grpSpPr>
      <p:sp>
        <p:nvSpPr>
          <p:cNvPr id="147" name="Google Shape;147;p129"/>
          <p:cNvSpPr txBox="1">
            <a:spLocks noGrp="1"/>
          </p:cNvSpPr>
          <p:nvPr>
            <p:ph type="title"/>
          </p:nvPr>
        </p:nvSpPr>
        <p:spPr>
          <a:xfrm>
            <a:off x="609600" y="897439"/>
            <a:ext cx="10972800" cy="53022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48" name="Google Shape;148;p129"/>
          <p:cNvSpPr>
            <a:spLocks noGrp="1"/>
          </p:cNvSpPr>
          <p:nvPr>
            <p:ph type="pic" idx="2"/>
          </p:nvPr>
        </p:nvSpPr>
        <p:spPr>
          <a:xfrm>
            <a:off x="620185" y="2524008"/>
            <a:ext cx="317500" cy="319616"/>
          </a:xfrm>
          <a:prstGeom prst="rect">
            <a:avLst/>
          </a:prstGeom>
          <a:solidFill>
            <a:srgbClr val="FFFFFF"/>
          </a:solidFill>
          <a:ln>
            <a:noFill/>
          </a:ln>
        </p:spPr>
      </p:sp>
      <p:sp>
        <p:nvSpPr>
          <p:cNvPr id="149" name="Google Shape;149;p129"/>
          <p:cNvSpPr>
            <a:spLocks noGrp="1"/>
          </p:cNvSpPr>
          <p:nvPr>
            <p:ph type="pic" idx="3"/>
          </p:nvPr>
        </p:nvSpPr>
        <p:spPr>
          <a:xfrm>
            <a:off x="4232807" y="2524008"/>
            <a:ext cx="317500" cy="319616"/>
          </a:xfrm>
          <a:prstGeom prst="rect">
            <a:avLst/>
          </a:prstGeom>
          <a:solidFill>
            <a:srgbClr val="FFFFFF"/>
          </a:solidFill>
          <a:ln>
            <a:noFill/>
          </a:ln>
        </p:spPr>
      </p:sp>
      <p:sp>
        <p:nvSpPr>
          <p:cNvPr id="150" name="Google Shape;150;p129"/>
          <p:cNvSpPr txBox="1">
            <a:spLocks noGrp="1"/>
          </p:cNvSpPr>
          <p:nvPr>
            <p:ph type="body" idx="1"/>
          </p:nvPr>
        </p:nvSpPr>
        <p:spPr>
          <a:xfrm>
            <a:off x="612478" y="1431994"/>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1" name="Google Shape;151;p129"/>
          <p:cNvSpPr txBox="1">
            <a:spLocks noGrp="1"/>
          </p:cNvSpPr>
          <p:nvPr>
            <p:ph type="body" idx="4"/>
          </p:nvPr>
        </p:nvSpPr>
        <p:spPr>
          <a:xfrm>
            <a:off x="1043230"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2" name="Google Shape;152;p129"/>
          <p:cNvSpPr txBox="1">
            <a:spLocks noGrp="1"/>
          </p:cNvSpPr>
          <p:nvPr>
            <p:ph type="body" idx="5"/>
          </p:nvPr>
        </p:nvSpPr>
        <p:spPr>
          <a:xfrm>
            <a:off x="4669271"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3" name="Google Shape;153;p129"/>
          <p:cNvSpPr>
            <a:spLocks noGrp="1"/>
          </p:cNvSpPr>
          <p:nvPr>
            <p:ph type="pic" idx="6"/>
          </p:nvPr>
        </p:nvSpPr>
        <p:spPr>
          <a:xfrm>
            <a:off x="4232807" y="4652612"/>
            <a:ext cx="317500" cy="319616"/>
          </a:xfrm>
          <a:prstGeom prst="rect">
            <a:avLst/>
          </a:prstGeom>
          <a:solidFill>
            <a:srgbClr val="FFFFFF"/>
          </a:solidFill>
          <a:ln>
            <a:noFill/>
          </a:ln>
        </p:spPr>
      </p:sp>
      <p:sp>
        <p:nvSpPr>
          <p:cNvPr id="154" name="Google Shape;154;p129"/>
          <p:cNvSpPr txBox="1">
            <a:spLocks noGrp="1"/>
          </p:cNvSpPr>
          <p:nvPr>
            <p:ph type="body" idx="7"/>
          </p:nvPr>
        </p:nvSpPr>
        <p:spPr>
          <a:xfrm>
            <a:off x="1043230" y="4577881"/>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5" name="Google Shape;155;p129"/>
          <p:cNvSpPr txBox="1">
            <a:spLocks noGrp="1"/>
          </p:cNvSpPr>
          <p:nvPr>
            <p:ph type="body" idx="8"/>
          </p:nvPr>
        </p:nvSpPr>
        <p:spPr>
          <a:xfrm>
            <a:off x="4669271" y="4577881"/>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6" name="Google Shape;156;p129"/>
          <p:cNvSpPr>
            <a:spLocks noGrp="1"/>
          </p:cNvSpPr>
          <p:nvPr>
            <p:ph type="pic" idx="9"/>
          </p:nvPr>
        </p:nvSpPr>
        <p:spPr>
          <a:xfrm>
            <a:off x="624401" y="4652612"/>
            <a:ext cx="317500" cy="319616"/>
          </a:xfrm>
          <a:prstGeom prst="rect">
            <a:avLst/>
          </a:prstGeom>
          <a:solidFill>
            <a:srgbClr val="FFFFFF"/>
          </a:solidFill>
          <a:ln>
            <a:noFill/>
          </a:ln>
        </p:spPr>
      </p:sp>
      <p:sp>
        <p:nvSpPr>
          <p:cNvPr id="157" name="Google Shape;157;p129"/>
          <p:cNvSpPr>
            <a:spLocks noGrp="1"/>
          </p:cNvSpPr>
          <p:nvPr>
            <p:ph type="pic" idx="13"/>
          </p:nvPr>
        </p:nvSpPr>
        <p:spPr>
          <a:xfrm>
            <a:off x="7852091" y="2524008"/>
            <a:ext cx="317500" cy="319616"/>
          </a:xfrm>
          <a:prstGeom prst="rect">
            <a:avLst/>
          </a:prstGeom>
          <a:solidFill>
            <a:srgbClr val="FFFFFF"/>
          </a:solidFill>
          <a:ln>
            <a:noFill/>
          </a:ln>
        </p:spPr>
      </p:sp>
      <p:sp>
        <p:nvSpPr>
          <p:cNvPr id="158" name="Google Shape;158;p129"/>
          <p:cNvSpPr txBox="1">
            <a:spLocks noGrp="1"/>
          </p:cNvSpPr>
          <p:nvPr>
            <p:ph type="body" idx="14"/>
          </p:nvPr>
        </p:nvSpPr>
        <p:spPr>
          <a:xfrm>
            <a:off x="8295430" y="2449277"/>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59" name="Google Shape;159;p129"/>
          <p:cNvSpPr>
            <a:spLocks noGrp="1"/>
          </p:cNvSpPr>
          <p:nvPr>
            <p:ph type="pic" idx="15"/>
          </p:nvPr>
        </p:nvSpPr>
        <p:spPr>
          <a:xfrm>
            <a:off x="7852091" y="4652612"/>
            <a:ext cx="317500" cy="319616"/>
          </a:xfrm>
          <a:prstGeom prst="rect">
            <a:avLst/>
          </a:prstGeom>
          <a:solidFill>
            <a:srgbClr val="FFFFFF"/>
          </a:solidFill>
          <a:ln>
            <a:noFill/>
          </a:ln>
        </p:spPr>
      </p:sp>
      <p:sp>
        <p:nvSpPr>
          <p:cNvPr id="160" name="Google Shape;160;p129"/>
          <p:cNvSpPr txBox="1">
            <a:spLocks noGrp="1"/>
          </p:cNvSpPr>
          <p:nvPr>
            <p:ph type="body" idx="16"/>
          </p:nvPr>
        </p:nvSpPr>
        <p:spPr>
          <a:xfrm>
            <a:off x="8295312" y="4577881"/>
            <a:ext cx="3086100" cy="47201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1800"/>
              <a:buFont typeface="Lato Light"/>
              <a:buNone/>
              <a:defRPr sz="2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1" name="Google Shape;161;p129"/>
          <p:cNvSpPr txBox="1">
            <a:spLocks noGrp="1"/>
          </p:cNvSpPr>
          <p:nvPr>
            <p:ph type="body" idx="17"/>
          </p:nvPr>
        </p:nvSpPr>
        <p:spPr>
          <a:xfrm>
            <a:off x="819779" y="2925622"/>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2" name="Google Shape;162;p129"/>
          <p:cNvSpPr txBox="1">
            <a:spLocks noGrp="1"/>
          </p:cNvSpPr>
          <p:nvPr>
            <p:ph type="body" idx="18"/>
          </p:nvPr>
        </p:nvSpPr>
        <p:spPr>
          <a:xfrm>
            <a:off x="4445938" y="2925622"/>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3" name="Google Shape;163;p129"/>
          <p:cNvSpPr txBox="1">
            <a:spLocks noGrp="1"/>
          </p:cNvSpPr>
          <p:nvPr>
            <p:ph type="body" idx="19"/>
          </p:nvPr>
        </p:nvSpPr>
        <p:spPr>
          <a:xfrm>
            <a:off x="8067649" y="2925622"/>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Font typeface="Arial"/>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4" name="Google Shape;164;p129"/>
          <p:cNvSpPr txBox="1">
            <a:spLocks noGrp="1"/>
          </p:cNvSpPr>
          <p:nvPr>
            <p:ph type="body" idx="20"/>
          </p:nvPr>
        </p:nvSpPr>
        <p:spPr>
          <a:xfrm>
            <a:off x="819779" y="5049898"/>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5" name="Google Shape;165;p129"/>
          <p:cNvSpPr txBox="1">
            <a:spLocks noGrp="1"/>
          </p:cNvSpPr>
          <p:nvPr>
            <p:ph type="body" idx="21"/>
          </p:nvPr>
        </p:nvSpPr>
        <p:spPr>
          <a:xfrm>
            <a:off x="4445938" y="5049898"/>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66" name="Google Shape;166;p129"/>
          <p:cNvSpPr txBox="1">
            <a:spLocks noGrp="1"/>
          </p:cNvSpPr>
          <p:nvPr>
            <p:ph type="body" idx="22"/>
          </p:nvPr>
        </p:nvSpPr>
        <p:spPr>
          <a:xfrm>
            <a:off x="8067649" y="5049898"/>
            <a:ext cx="3309551" cy="1574590"/>
          </a:xfrm>
          <a:prstGeom prst="rect">
            <a:avLst/>
          </a:prstGeom>
          <a:noFill/>
          <a:ln>
            <a:noFill/>
          </a:ln>
        </p:spPr>
        <p:txBody>
          <a:bodyPr spcFirstLastPara="1" wrap="square" lIns="0" tIns="91425" rIns="228600" bIns="45700" anchor="t" anchorCtr="0">
            <a:noAutofit/>
          </a:bodyPr>
          <a:lstStyle>
            <a:lvl1pPr marL="457200" lvl="0" indent="-304800" algn="l">
              <a:lnSpc>
                <a:spcPct val="100000"/>
              </a:lnSpc>
              <a:spcBef>
                <a:spcPts val="0"/>
              </a:spcBef>
              <a:spcAft>
                <a:spcPts val="0"/>
              </a:spcAft>
              <a:buClr>
                <a:srgbClr val="0061D5"/>
              </a:buClr>
              <a:buSzPts val="1200"/>
              <a:buFont typeface="Lato"/>
              <a:buChar char="•"/>
              <a:defRPr sz="1600"/>
            </a:lvl1pPr>
            <a:lvl2pPr marL="914400" lvl="1" indent="-330200" algn="l">
              <a:lnSpc>
                <a:spcPct val="100000"/>
              </a:lnSpc>
              <a:spcBef>
                <a:spcPts val="800"/>
              </a:spcBef>
              <a:spcAft>
                <a:spcPts val="0"/>
              </a:spcAft>
              <a:buClr>
                <a:srgbClr val="0061D5"/>
              </a:buClr>
              <a:buSzPts val="1600"/>
              <a:buFont typeface="Arial"/>
              <a:buChar char="•"/>
              <a:defRPr sz="1600"/>
            </a:lvl2pPr>
            <a:lvl3pPr marL="1371600" lvl="2" indent="-330200" algn="l">
              <a:lnSpc>
                <a:spcPct val="100000"/>
              </a:lnSpc>
              <a:spcBef>
                <a:spcPts val="800"/>
              </a:spcBef>
              <a:spcAft>
                <a:spcPts val="0"/>
              </a:spcAft>
              <a:buClr>
                <a:srgbClr val="0061D5"/>
              </a:buClr>
              <a:buSzPts val="1600"/>
              <a:buChar char="•"/>
              <a:defRPr sz="1600"/>
            </a:lvl3pPr>
            <a:lvl4pPr marL="1828800" lvl="3" indent="-304800" algn="l">
              <a:lnSpc>
                <a:spcPct val="100000"/>
              </a:lnSpc>
              <a:spcBef>
                <a:spcPts val="800"/>
              </a:spcBef>
              <a:spcAft>
                <a:spcPts val="0"/>
              </a:spcAft>
              <a:buClr>
                <a:srgbClr val="0061D5"/>
              </a:buClr>
              <a:buSzPts val="1200"/>
              <a:buChar char="•"/>
              <a:defRPr sz="1600"/>
            </a:lvl4pPr>
            <a:lvl5pPr marL="2286000" lvl="4" indent="-304800" algn="l">
              <a:lnSpc>
                <a:spcPct val="100000"/>
              </a:lnSpc>
              <a:spcBef>
                <a:spcPts val="800"/>
              </a:spcBef>
              <a:spcAft>
                <a:spcPts val="0"/>
              </a:spcAft>
              <a:buClr>
                <a:srgbClr val="0061D5"/>
              </a:buClr>
              <a:buSzPts val="1200"/>
              <a:buChar char="•"/>
              <a:defRPr sz="1600"/>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rt layout: Line graph">
  <p:cSld name="Chart layout: Line graph">
    <p:spTree>
      <p:nvGrpSpPr>
        <p:cNvPr id="1" name="Shape 167"/>
        <p:cNvGrpSpPr/>
        <p:nvPr/>
      </p:nvGrpSpPr>
      <p:grpSpPr>
        <a:xfrm>
          <a:off x="0" y="0"/>
          <a:ext cx="0" cy="0"/>
          <a:chOff x="0" y="0"/>
          <a:chExt cx="0" cy="0"/>
        </a:xfrm>
      </p:grpSpPr>
      <p:sp>
        <p:nvSpPr>
          <p:cNvPr id="168" name="Google Shape;168;p130"/>
          <p:cNvSpPr txBox="1">
            <a:spLocks noGrp="1"/>
          </p:cNvSpPr>
          <p:nvPr>
            <p:ph type="title"/>
          </p:nvPr>
        </p:nvSpPr>
        <p:spPr>
          <a:xfrm>
            <a:off x="609600" y="897439"/>
            <a:ext cx="10972800" cy="5345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0000"/>
              </a:buClr>
              <a:buSzPts val="3200"/>
              <a:buFont typeface="Lato Light"/>
              <a:buNone/>
              <a:defRPr sz="3200">
                <a:solidFill>
                  <a:srgbClr val="000000"/>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69" name="Google Shape;169;p130"/>
          <p:cNvSpPr>
            <a:spLocks noGrp="1"/>
          </p:cNvSpPr>
          <p:nvPr>
            <p:ph type="chart" idx="2"/>
          </p:nvPr>
        </p:nvSpPr>
        <p:spPr>
          <a:xfrm>
            <a:off x="609602" y="2203705"/>
            <a:ext cx="10972799" cy="4179383"/>
          </a:xfrm>
          <a:prstGeom prst="rect">
            <a:avLst/>
          </a:prstGeom>
          <a:noFill/>
          <a:ln>
            <a:noFill/>
          </a:ln>
        </p:spPr>
        <p:txBody>
          <a:bodyPr spcFirstLastPara="1" wrap="square" lIns="0" tIns="45700" rIns="228600" bIns="45700" anchor="t" anchorCtr="0">
            <a:noAutofit/>
          </a:bodyPr>
          <a:lstStyle>
            <a:lvl1pPr marR="0" lvl="0" algn="l" rtl="0">
              <a:lnSpc>
                <a:spcPct val="100000"/>
              </a:lnSpc>
              <a:spcBef>
                <a:spcPts val="0"/>
              </a:spcBef>
              <a:spcAft>
                <a:spcPts val="0"/>
              </a:spcAft>
              <a:buClr>
                <a:srgbClr val="636D78"/>
              </a:buClr>
              <a:buSzPts val="1350"/>
              <a:buFont typeface="Lato"/>
              <a:buNone/>
              <a:defRPr sz="1800" b="0" i="0" u="none" strike="noStrike" cap="none">
                <a:solidFill>
                  <a:srgbClr val="636D78"/>
                </a:solidFill>
                <a:latin typeface="Lato"/>
                <a:ea typeface="Lato"/>
                <a:cs typeface="Lato"/>
                <a:sym typeface="Lato"/>
              </a:defRPr>
            </a:lvl1pPr>
            <a:lvl2pPr marR="0" lvl="1"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2pPr>
            <a:lvl3pPr marR="0" lvl="2"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3pPr>
            <a:lvl4pPr marR="0" lvl="3"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4pPr>
            <a:lvl5pPr marR="0" lvl="4"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5pPr>
            <a:lvl6pPr marR="0" lvl="5"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0" name="Google Shape;170;p130"/>
          <p:cNvSpPr txBox="1">
            <a:spLocks noGrp="1"/>
          </p:cNvSpPr>
          <p:nvPr>
            <p:ph type="body" idx="1"/>
          </p:nvPr>
        </p:nvSpPr>
        <p:spPr>
          <a:xfrm>
            <a:off x="612478" y="1431994"/>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0D6"/>
              </a:buClr>
              <a:buSzPts val="1500"/>
              <a:buFont typeface="Lato"/>
              <a:buNone/>
              <a:defRPr sz="2000" b="0" i="0" u="none" strike="noStrike" cap="none">
                <a:solidFill>
                  <a:srgbClr val="0060D6"/>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171" name="Google Shape;171;p130"/>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72" name="Google Shape;172;p130"/>
          <p:cNvSpPr txBox="1">
            <a:spLocks noGrp="1"/>
          </p:cNvSpPr>
          <p:nvPr>
            <p:ph type="body" idx="3"/>
          </p:nvPr>
        </p:nvSpPr>
        <p:spPr>
          <a:xfrm>
            <a:off x="609600" y="6273800"/>
            <a:ext cx="10972800" cy="304800"/>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636D78"/>
              </a:buClr>
              <a:buSzPts val="750"/>
              <a:buFont typeface="Lato"/>
              <a:buNone/>
              <a:defRPr sz="1000">
                <a:solidFill>
                  <a:srgbClr val="636D78"/>
                </a:solidFill>
              </a:defRPr>
            </a:lvl1pPr>
            <a:lvl2pPr marL="914400" lvl="1" indent="-228600" algn="l">
              <a:lnSpc>
                <a:spcPct val="100000"/>
              </a:lnSpc>
              <a:spcBef>
                <a:spcPts val="800"/>
              </a:spcBef>
              <a:spcAft>
                <a:spcPts val="0"/>
              </a:spcAft>
              <a:buSzPts val="800"/>
              <a:buNone/>
              <a:defRPr sz="1067"/>
            </a:lvl2pPr>
            <a:lvl3pPr marL="1371600" lvl="2" indent="-228600" algn="l">
              <a:lnSpc>
                <a:spcPct val="100000"/>
              </a:lnSpc>
              <a:spcBef>
                <a:spcPts val="800"/>
              </a:spcBef>
              <a:spcAft>
                <a:spcPts val="0"/>
              </a:spcAft>
              <a:buSzPts val="800"/>
              <a:buNone/>
              <a:defRPr sz="1067"/>
            </a:lvl3pPr>
            <a:lvl4pPr marL="1828800" lvl="3" indent="-228600" algn="l">
              <a:lnSpc>
                <a:spcPct val="100000"/>
              </a:lnSpc>
              <a:spcBef>
                <a:spcPts val="800"/>
              </a:spcBef>
              <a:spcAft>
                <a:spcPts val="0"/>
              </a:spcAft>
              <a:buSzPts val="800"/>
              <a:buNone/>
              <a:defRPr sz="1067"/>
            </a:lvl4pPr>
            <a:lvl5pPr marL="2286000" lvl="4" indent="-228600" algn="l">
              <a:lnSpc>
                <a:spcPct val="100000"/>
              </a:lnSpc>
              <a:spcBef>
                <a:spcPts val="800"/>
              </a:spcBef>
              <a:spcAft>
                <a:spcPts val="0"/>
              </a:spcAft>
              <a:buSzPts val="800"/>
              <a:buNone/>
              <a:defRPr sz="1067"/>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line/Subhead w/ Table">
  <p:cSld name="Headline/Subhead w/ Table">
    <p:spTree>
      <p:nvGrpSpPr>
        <p:cNvPr id="1" name="Shape 173"/>
        <p:cNvGrpSpPr/>
        <p:nvPr/>
      </p:nvGrpSpPr>
      <p:grpSpPr>
        <a:xfrm>
          <a:off x="0" y="0"/>
          <a:ext cx="0" cy="0"/>
          <a:chOff x="0" y="0"/>
          <a:chExt cx="0" cy="0"/>
        </a:xfrm>
      </p:grpSpPr>
      <p:sp>
        <p:nvSpPr>
          <p:cNvPr id="174" name="Google Shape;174;p131"/>
          <p:cNvSpPr txBox="1">
            <a:spLocks noGrp="1"/>
          </p:cNvSpPr>
          <p:nvPr>
            <p:ph type="title"/>
          </p:nvPr>
        </p:nvSpPr>
        <p:spPr>
          <a:xfrm>
            <a:off x="609600" y="897440"/>
            <a:ext cx="10972800" cy="54673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75" name="Google Shape;175;p131"/>
          <p:cNvSpPr txBox="1">
            <a:spLocks noGrp="1"/>
          </p:cNvSpPr>
          <p:nvPr>
            <p:ph type="body" idx="1"/>
          </p:nvPr>
        </p:nvSpPr>
        <p:spPr>
          <a:xfrm>
            <a:off x="612478" y="1432912"/>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76" name="Google Shape;176;p131"/>
          <p:cNvSpPr txBox="1">
            <a:spLocks noGrp="1"/>
          </p:cNvSpPr>
          <p:nvPr>
            <p:ph type="body" idx="2"/>
          </p:nvPr>
        </p:nvSpPr>
        <p:spPr>
          <a:xfrm>
            <a:off x="609600" y="6273800"/>
            <a:ext cx="10972800" cy="304800"/>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636D78"/>
              </a:buClr>
              <a:buSzPts val="750"/>
              <a:buFont typeface="Lato"/>
              <a:buNone/>
              <a:defRPr sz="1000">
                <a:solidFill>
                  <a:srgbClr val="636D78"/>
                </a:solidFill>
              </a:defRPr>
            </a:lvl1pPr>
            <a:lvl2pPr marL="914400" lvl="1" indent="-228600" algn="l">
              <a:lnSpc>
                <a:spcPct val="100000"/>
              </a:lnSpc>
              <a:spcBef>
                <a:spcPts val="800"/>
              </a:spcBef>
              <a:spcAft>
                <a:spcPts val="0"/>
              </a:spcAft>
              <a:buSzPts val="800"/>
              <a:buNone/>
              <a:defRPr sz="1067"/>
            </a:lvl2pPr>
            <a:lvl3pPr marL="1371600" lvl="2" indent="-228600" algn="l">
              <a:lnSpc>
                <a:spcPct val="100000"/>
              </a:lnSpc>
              <a:spcBef>
                <a:spcPts val="800"/>
              </a:spcBef>
              <a:spcAft>
                <a:spcPts val="0"/>
              </a:spcAft>
              <a:buSzPts val="800"/>
              <a:buNone/>
              <a:defRPr sz="1067"/>
            </a:lvl3pPr>
            <a:lvl4pPr marL="1828800" lvl="3" indent="-228600" algn="l">
              <a:lnSpc>
                <a:spcPct val="100000"/>
              </a:lnSpc>
              <a:spcBef>
                <a:spcPts val="800"/>
              </a:spcBef>
              <a:spcAft>
                <a:spcPts val="0"/>
              </a:spcAft>
              <a:buSzPts val="800"/>
              <a:buNone/>
              <a:defRPr sz="1067"/>
            </a:lvl4pPr>
            <a:lvl5pPr marL="2286000" lvl="4" indent="-228600" algn="l">
              <a:lnSpc>
                <a:spcPct val="100000"/>
              </a:lnSpc>
              <a:spcBef>
                <a:spcPts val="800"/>
              </a:spcBef>
              <a:spcAft>
                <a:spcPts val="0"/>
              </a:spcAft>
              <a:buSzPts val="800"/>
              <a:buNone/>
              <a:defRPr sz="1067"/>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hart: Big number">
  <p:cSld name="Chart: Big number">
    <p:spTree>
      <p:nvGrpSpPr>
        <p:cNvPr id="1" name="Shape 177"/>
        <p:cNvGrpSpPr/>
        <p:nvPr/>
      </p:nvGrpSpPr>
      <p:grpSpPr>
        <a:xfrm>
          <a:off x="0" y="0"/>
          <a:ext cx="0" cy="0"/>
          <a:chOff x="0" y="0"/>
          <a:chExt cx="0" cy="0"/>
        </a:xfrm>
      </p:grpSpPr>
      <p:sp>
        <p:nvSpPr>
          <p:cNvPr id="178" name="Google Shape;178;p132"/>
          <p:cNvSpPr txBox="1">
            <a:spLocks noGrp="1"/>
          </p:cNvSpPr>
          <p:nvPr>
            <p:ph type="title"/>
          </p:nvPr>
        </p:nvSpPr>
        <p:spPr>
          <a:xfrm>
            <a:off x="609600" y="897439"/>
            <a:ext cx="10972800" cy="5345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179" name="Google Shape;179;p132"/>
          <p:cNvSpPr txBox="1">
            <a:spLocks noGrp="1"/>
          </p:cNvSpPr>
          <p:nvPr>
            <p:ph type="body" idx="1"/>
          </p:nvPr>
        </p:nvSpPr>
        <p:spPr>
          <a:xfrm>
            <a:off x="612478" y="1431994"/>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0" name="Google Shape;180;p132"/>
          <p:cNvSpPr txBox="1">
            <a:spLocks noGrp="1"/>
          </p:cNvSpPr>
          <p:nvPr>
            <p:ph type="body" idx="2"/>
          </p:nvPr>
        </p:nvSpPr>
        <p:spPr>
          <a:xfrm>
            <a:off x="1264345" y="2364318"/>
            <a:ext cx="4677833" cy="1172633"/>
          </a:xfrm>
          <a:prstGeom prst="rect">
            <a:avLst/>
          </a:prstGeom>
          <a:noFill/>
          <a:ln>
            <a:noFill/>
          </a:ln>
        </p:spPr>
        <p:txBody>
          <a:bodyPr spcFirstLastPara="1" wrap="square" lIns="0" tIns="45700" rIns="0" bIns="45700" anchor="b" anchorCtr="0">
            <a:noAutofit/>
          </a:bodyPr>
          <a:lstStyle>
            <a:lvl1pPr marL="457200" lvl="0" indent="-228600" algn="ctr">
              <a:lnSpc>
                <a:spcPct val="100000"/>
              </a:lnSpc>
              <a:spcBef>
                <a:spcPts val="0"/>
              </a:spcBef>
              <a:spcAft>
                <a:spcPts val="0"/>
              </a:spcAft>
              <a:buClr>
                <a:srgbClr val="151F26"/>
              </a:buClr>
              <a:buSzPts val="4800"/>
              <a:buFont typeface="Lato Light"/>
              <a:buNone/>
              <a:defRPr sz="6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1" name="Google Shape;181;p132"/>
          <p:cNvSpPr txBox="1">
            <a:spLocks noGrp="1"/>
          </p:cNvSpPr>
          <p:nvPr>
            <p:ph type="body" idx="3"/>
          </p:nvPr>
        </p:nvSpPr>
        <p:spPr>
          <a:xfrm>
            <a:off x="1264345" y="3536951"/>
            <a:ext cx="4677833" cy="49953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72848E"/>
              </a:buClr>
              <a:buSzPts val="1350"/>
              <a:buFont typeface="Lato"/>
              <a:buNone/>
              <a:defRPr>
                <a:solidFill>
                  <a:srgbClr val="72848E"/>
                </a:solidFill>
              </a:defRPr>
            </a:lvl1pPr>
            <a:lvl2pPr marL="914400" lvl="1" indent="-228600" algn="ctr">
              <a:lnSpc>
                <a:spcPct val="100000"/>
              </a:lnSpc>
              <a:spcBef>
                <a:spcPts val="0"/>
              </a:spcBef>
              <a:spcAft>
                <a:spcPts val="0"/>
              </a:spcAft>
              <a:buSzPts val="1350"/>
              <a:buNone/>
              <a:defRPr>
                <a:solidFill>
                  <a:srgbClr val="0061D5"/>
                </a:solidFill>
              </a:defRPr>
            </a:lvl2pPr>
            <a:lvl3pPr marL="1371600" lvl="2" indent="-228600" algn="ctr">
              <a:lnSpc>
                <a:spcPct val="100000"/>
              </a:lnSpc>
              <a:spcBef>
                <a:spcPts val="800"/>
              </a:spcBef>
              <a:spcAft>
                <a:spcPts val="0"/>
              </a:spcAft>
              <a:buSzPts val="1350"/>
              <a:buNone/>
              <a:defRPr>
                <a:solidFill>
                  <a:srgbClr val="0061D5"/>
                </a:solidFill>
              </a:defRPr>
            </a:lvl3pPr>
            <a:lvl4pPr marL="1828800" lvl="3" indent="-228600" algn="ctr">
              <a:lnSpc>
                <a:spcPct val="100000"/>
              </a:lnSpc>
              <a:spcBef>
                <a:spcPts val="800"/>
              </a:spcBef>
              <a:spcAft>
                <a:spcPts val="0"/>
              </a:spcAft>
              <a:buSzPts val="1350"/>
              <a:buNone/>
              <a:defRPr>
                <a:solidFill>
                  <a:srgbClr val="0061D5"/>
                </a:solidFill>
              </a:defRPr>
            </a:lvl4pPr>
            <a:lvl5pPr marL="2286000" lvl="4" indent="-228600" algn="ctr">
              <a:lnSpc>
                <a:spcPct val="100000"/>
              </a:lnSpc>
              <a:spcBef>
                <a:spcPts val="800"/>
              </a:spcBef>
              <a:spcAft>
                <a:spcPts val="0"/>
              </a:spcAft>
              <a:buSzPts val="1350"/>
              <a:buNone/>
              <a:defRPr>
                <a:solidFill>
                  <a:srgbClr val="0061D5"/>
                </a:solidFill>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2" name="Google Shape;182;p132"/>
          <p:cNvSpPr txBox="1">
            <a:spLocks noGrp="1"/>
          </p:cNvSpPr>
          <p:nvPr>
            <p:ph type="body" idx="4"/>
          </p:nvPr>
        </p:nvSpPr>
        <p:spPr>
          <a:xfrm>
            <a:off x="6256894" y="2364318"/>
            <a:ext cx="4677833" cy="1172633"/>
          </a:xfrm>
          <a:prstGeom prst="rect">
            <a:avLst/>
          </a:prstGeom>
          <a:noFill/>
          <a:ln>
            <a:noFill/>
          </a:ln>
        </p:spPr>
        <p:txBody>
          <a:bodyPr spcFirstLastPara="1" wrap="square" lIns="0" tIns="45700" rIns="0" bIns="45700" anchor="b" anchorCtr="0">
            <a:noAutofit/>
          </a:bodyPr>
          <a:lstStyle>
            <a:lvl1pPr marL="457200" lvl="0" indent="-228600" algn="ctr">
              <a:lnSpc>
                <a:spcPct val="100000"/>
              </a:lnSpc>
              <a:spcBef>
                <a:spcPts val="0"/>
              </a:spcBef>
              <a:spcAft>
                <a:spcPts val="0"/>
              </a:spcAft>
              <a:buClr>
                <a:srgbClr val="151F26"/>
              </a:buClr>
              <a:buSzPts val="4800"/>
              <a:buFont typeface="Lato Light"/>
              <a:buNone/>
              <a:defRPr sz="64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3" name="Google Shape;183;p132"/>
          <p:cNvSpPr txBox="1">
            <a:spLocks noGrp="1"/>
          </p:cNvSpPr>
          <p:nvPr>
            <p:ph type="body" idx="5"/>
          </p:nvPr>
        </p:nvSpPr>
        <p:spPr>
          <a:xfrm>
            <a:off x="6256894" y="3536951"/>
            <a:ext cx="4677833" cy="49953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72848E"/>
              </a:buClr>
              <a:buSzPts val="1350"/>
              <a:buFont typeface="Lato"/>
              <a:buNone/>
              <a:defRPr>
                <a:solidFill>
                  <a:srgbClr val="72848E"/>
                </a:solidFill>
              </a:defRPr>
            </a:lvl1pPr>
            <a:lvl2pPr marL="914400" lvl="1" indent="-228600" algn="ctr">
              <a:lnSpc>
                <a:spcPct val="100000"/>
              </a:lnSpc>
              <a:spcBef>
                <a:spcPts val="0"/>
              </a:spcBef>
              <a:spcAft>
                <a:spcPts val="0"/>
              </a:spcAft>
              <a:buSzPts val="1350"/>
              <a:buNone/>
              <a:defRPr>
                <a:solidFill>
                  <a:srgbClr val="0061D5"/>
                </a:solidFill>
              </a:defRPr>
            </a:lvl2pPr>
            <a:lvl3pPr marL="1371600" lvl="2" indent="-228600" algn="ctr">
              <a:lnSpc>
                <a:spcPct val="100000"/>
              </a:lnSpc>
              <a:spcBef>
                <a:spcPts val="800"/>
              </a:spcBef>
              <a:spcAft>
                <a:spcPts val="0"/>
              </a:spcAft>
              <a:buSzPts val="1350"/>
              <a:buNone/>
              <a:defRPr>
                <a:solidFill>
                  <a:srgbClr val="0061D5"/>
                </a:solidFill>
              </a:defRPr>
            </a:lvl3pPr>
            <a:lvl4pPr marL="1828800" lvl="3" indent="-228600" algn="ctr">
              <a:lnSpc>
                <a:spcPct val="100000"/>
              </a:lnSpc>
              <a:spcBef>
                <a:spcPts val="800"/>
              </a:spcBef>
              <a:spcAft>
                <a:spcPts val="0"/>
              </a:spcAft>
              <a:buSzPts val="1350"/>
              <a:buNone/>
              <a:defRPr>
                <a:solidFill>
                  <a:srgbClr val="0061D5"/>
                </a:solidFill>
              </a:defRPr>
            </a:lvl4pPr>
            <a:lvl5pPr marL="2286000" lvl="4" indent="-228600" algn="ctr">
              <a:lnSpc>
                <a:spcPct val="100000"/>
              </a:lnSpc>
              <a:spcBef>
                <a:spcPts val="800"/>
              </a:spcBef>
              <a:spcAft>
                <a:spcPts val="0"/>
              </a:spcAft>
              <a:buSzPts val="1350"/>
              <a:buNone/>
              <a:defRPr>
                <a:solidFill>
                  <a:srgbClr val="0061D5"/>
                </a:solidFill>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4" name="Google Shape;184;p132"/>
          <p:cNvSpPr txBox="1">
            <a:spLocks noGrp="1"/>
          </p:cNvSpPr>
          <p:nvPr>
            <p:ph type="body" idx="6"/>
          </p:nvPr>
        </p:nvSpPr>
        <p:spPr>
          <a:xfrm>
            <a:off x="1263652" y="6273800"/>
            <a:ext cx="4677833" cy="304800"/>
          </a:xfrm>
          <a:prstGeom prst="rect">
            <a:avLst/>
          </a:prstGeom>
          <a:noFill/>
          <a:ln>
            <a:noFill/>
          </a:ln>
        </p:spPr>
        <p:txBody>
          <a:bodyPr spcFirstLastPara="1" wrap="square" lIns="0" tIns="45700" rIns="228600" bIns="45700" anchor="t" anchorCtr="0">
            <a:noAutofit/>
          </a:bodyPr>
          <a:lstStyle>
            <a:lvl1pPr marL="457200" lvl="0" indent="-228600" algn="ctr">
              <a:lnSpc>
                <a:spcPct val="100000"/>
              </a:lnSpc>
              <a:spcBef>
                <a:spcPts val="0"/>
              </a:spcBef>
              <a:spcAft>
                <a:spcPts val="0"/>
              </a:spcAft>
              <a:buClr>
                <a:srgbClr val="636D78"/>
              </a:buClr>
              <a:buSzPts val="750"/>
              <a:buFont typeface="Lato"/>
              <a:buNone/>
              <a:defRPr sz="1000"/>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5" name="Google Shape;185;p132"/>
          <p:cNvSpPr txBox="1">
            <a:spLocks noGrp="1"/>
          </p:cNvSpPr>
          <p:nvPr>
            <p:ph type="body" idx="7"/>
          </p:nvPr>
        </p:nvSpPr>
        <p:spPr>
          <a:xfrm>
            <a:off x="6256868" y="6273800"/>
            <a:ext cx="4677833" cy="304800"/>
          </a:xfrm>
          <a:prstGeom prst="rect">
            <a:avLst/>
          </a:prstGeom>
          <a:noFill/>
          <a:ln>
            <a:noFill/>
          </a:ln>
        </p:spPr>
        <p:txBody>
          <a:bodyPr spcFirstLastPara="1" wrap="square" lIns="0" tIns="45700" rIns="228600" bIns="45700" anchor="t" anchorCtr="0">
            <a:noAutofit/>
          </a:bodyPr>
          <a:lstStyle>
            <a:lvl1pPr marL="457200" lvl="0" indent="-228600" algn="ctr">
              <a:lnSpc>
                <a:spcPct val="100000"/>
              </a:lnSpc>
              <a:spcBef>
                <a:spcPts val="0"/>
              </a:spcBef>
              <a:spcAft>
                <a:spcPts val="0"/>
              </a:spcAft>
              <a:buClr>
                <a:srgbClr val="636D78"/>
              </a:buClr>
              <a:buSzPts val="750"/>
              <a:buFont typeface="Lato"/>
              <a:buNone/>
              <a:defRPr sz="1000">
                <a:solidFill>
                  <a:srgbClr val="636D78"/>
                </a:solidFill>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Chart: Big number">
  <p:cSld name="2_Chart: Big number">
    <p:spTree>
      <p:nvGrpSpPr>
        <p:cNvPr id="1" name="Shape 186"/>
        <p:cNvGrpSpPr/>
        <p:nvPr/>
      </p:nvGrpSpPr>
      <p:grpSpPr>
        <a:xfrm>
          <a:off x="0" y="0"/>
          <a:ext cx="0" cy="0"/>
          <a:chOff x="0" y="0"/>
          <a:chExt cx="0" cy="0"/>
        </a:xfrm>
      </p:grpSpPr>
      <p:sp>
        <p:nvSpPr>
          <p:cNvPr id="187" name="Google Shape;187;p133"/>
          <p:cNvSpPr txBox="1">
            <a:spLocks noGrp="1"/>
          </p:cNvSpPr>
          <p:nvPr>
            <p:ph type="body" idx="1"/>
          </p:nvPr>
        </p:nvSpPr>
        <p:spPr>
          <a:xfrm>
            <a:off x="619353" y="1767417"/>
            <a:ext cx="4879749" cy="2580216"/>
          </a:xfrm>
          <a:prstGeom prst="rect">
            <a:avLst/>
          </a:prstGeom>
          <a:noFill/>
          <a:ln>
            <a:noFill/>
          </a:ln>
        </p:spPr>
        <p:txBody>
          <a:bodyPr spcFirstLastPara="1" wrap="square" lIns="0" tIns="45700" rIns="228600" bIns="45700" anchor="t" anchorCtr="0">
            <a:noAutofit/>
          </a:bodyPr>
          <a:lstStyle>
            <a:lvl1pPr marL="457200" lvl="0" indent="-228600" algn="l">
              <a:lnSpc>
                <a:spcPct val="11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8" name="Google Shape;188;p133"/>
          <p:cNvSpPr txBox="1">
            <a:spLocks noGrp="1"/>
          </p:cNvSpPr>
          <p:nvPr>
            <p:ph type="body" idx="2"/>
          </p:nvPr>
        </p:nvSpPr>
        <p:spPr>
          <a:xfrm>
            <a:off x="6400800" y="1400562"/>
            <a:ext cx="5181600" cy="517803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61D5"/>
              </a:buClr>
              <a:buSzPts val="2160"/>
              <a:buFont typeface="Lato"/>
              <a:buNone/>
              <a:defRPr sz="1800">
                <a:solidFill>
                  <a:srgbClr val="636D78"/>
                </a:solidFill>
                <a:latin typeface="Lato"/>
                <a:ea typeface="Lato"/>
                <a:cs typeface="Lato"/>
                <a:sym typeface="Lato"/>
              </a:defRPr>
            </a:lvl1pPr>
            <a:lvl2pPr marL="914400" lvl="1" indent="-228600" algn="l">
              <a:lnSpc>
                <a:spcPct val="100000"/>
              </a:lnSpc>
              <a:spcBef>
                <a:spcPts val="1600"/>
              </a:spcBef>
              <a:spcAft>
                <a:spcPts val="0"/>
              </a:spcAft>
              <a:buClr>
                <a:srgbClr val="0061D5"/>
              </a:buClr>
              <a:buSzPts val="2160"/>
              <a:buFont typeface="Lato"/>
              <a:buNone/>
              <a:defRPr sz="1800">
                <a:solidFill>
                  <a:srgbClr val="636D78"/>
                </a:solidFill>
                <a:latin typeface="Lato"/>
                <a:ea typeface="Lato"/>
                <a:cs typeface="Lato"/>
                <a:sym typeface="Lato"/>
              </a:defRPr>
            </a:lvl2pPr>
            <a:lvl3pPr marL="1371600" lvl="2" indent="-228600" algn="l">
              <a:lnSpc>
                <a:spcPct val="100000"/>
              </a:lnSpc>
              <a:spcBef>
                <a:spcPts val="1600"/>
              </a:spcBef>
              <a:spcAft>
                <a:spcPts val="0"/>
              </a:spcAft>
              <a:buClr>
                <a:srgbClr val="0061D5"/>
              </a:buClr>
              <a:buSzPts val="2160"/>
              <a:buFont typeface="Lato"/>
              <a:buNone/>
              <a:defRPr sz="1800">
                <a:solidFill>
                  <a:srgbClr val="636D78"/>
                </a:solidFill>
                <a:latin typeface="Lato"/>
                <a:ea typeface="Lato"/>
                <a:cs typeface="Lato"/>
                <a:sym typeface="Lato"/>
              </a:defRPr>
            </a:lvl3pPr>
            <a:lvl4pPr marL="1828800" lvl="3" indent="-228600" algn="l">
              <a:lnSpc>
                <a:spcPct val="100000"/>
              </a:lnSpc>
              <a:spcBef>
                <a:spcPts val="1600"/>
              </a:spcBef>
              <a:spcAft>
                <a:spcPts val="0"/>
              </a:spcAft>
              <a:buClr>
                <a:srgbClr val="0061D5"/>
              </a:buClr>
              <a:buSzPts val="2160"/>
              <a:buFont typeface="Lato"/>
              <a:buNone/>
              <a:defRPr sz="1800">
                <a:solidFill>
                  <a:srgbClr val="636D78"/>
                </a:solidFill>
                <a:latin typeface="Lato"/>
                <a:ea typeface="Lato"/>
                <a:cs typeface="Lato"/>
                <a:sym typeface="Lato"/>
              </a:defRPr>
            </a:lvl4pPr>
            <a:lvl5pPr marL="2286000" lvl="4" indent="-228600" algn="l">
              <a:lnSpc>
                <a:spcPct val="100000"/>
              </a:lnSpc>
              <a:spcBef>
                <a:spcPts val="1600"/>
              </a:spcBef>
              <a:spcAft>
                <a:spcPts val="0"/>
              </a:spcAft>
              <a:buClr>
                <a:srgbClr val="0061D5"/>
              </a:buClr>
              <a:buSzPts val="2160"/>
              <a:buFont typeface="Lato"/>
              <a:buNone/>
              <a:defRPr sz="1800">
                <a:solidFill>
                  <a:srgbClr val="636D78"/>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89" name="Google Shape;189;p133"/>
          <p:cNvSpPr txBox="1">
            <a:spLocks noGrp="1"/>
          </p:cNvSpPr>
          <p:nvPr>
            <p:ph type="body" idx="3"/>
          </p:nvPr>
        </p:nvSpPr>
        <p:spPr>
          <a:xfrm>
            <a:off x="619353" y="1400562"/>
            <a:ext cx="4879749" cy="366855"/>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90" name="Google Shape;190;p133"/>
          <p:cNvSpPr>
            <a:spLocks noGrp="1"/>
          </p:cNvSpPr>
          <p:nvPr>
            <p:ph type="pic" idx="4"/>
          </p:nvPr>
        </p:nvSpPr>
        <p:spPr>
          <a:xfrm>
            <a:off x="5791201" y="1400561"/>
            <a:ext cx="317500" cy="319616"/>
          </a:xfrm>
          <a:prstGeom prst="rect">
            <a:avLst/>
          </a:prstGeom>
          <a:solidFill>
            <a:srgbClr val="FFFFFF"/>
          </a:solidFill>
          <a:ln>
            <a:noFill/>
          </a:ln>
        </p:spPr>
      </p:sp>
      <p:sp>
        <p:nvSpPr>
          <p:cNvPr id="191" name="Google Shape;191;p133"/>
          <p:cNvSpPr>
            <a:spLocks noGrp="1"/>
          </p:cNvSpPr>
          <p:nvPr>
            <p:ph type="pic" idx="5"/>
          </p:nvPr>
        </p:nvSpPr>
        <p:spPr>
          <a:xfrm>
            <a:off x="5791201" y="1880814"/>
            <a:ext cx="317500" cy="319616"/>
          </a:xfrm>
          <a:prstGeom prst="rect">
            <a:avLst/>
          </a:prstGeom>
          <a:solidFill>
            <a:srgbClr val="FFFFFF"/>
          </a:solidFill>
          <a:ln>
            <a:noFill/>
          </a:ln>
        </p:spPr>
      </p:sp>
      <p:sp>
        <p:nvSpPr>
          <p:cNvPr id="192" name="Google Shape;192;p133"/>
          <p:cNvSpPr>
            <a:spLocks noGrp="1"/>
          </p:cNvSpPr>
          <p:nvPr>
            <p:ph type="pic" idx="6"/>
          </p:nvPr>
        </p:nvSpPr>
        <p:spPr>
          <a:xfrm>
            <a:off x="5791201" y="2361067"/>
            <a:ext cx="317500" cy="319616"/>
          </a:xfrm>
          <a:prstGeom prst="rect">
            <a:avLst/>
          </a:prstGeom>
          <a:solidFill>
            <a:srgbClr val="FFFFFF"/>
          </a:solidFill>
          <a:ln>
            <a:noFill/>
          </a:ln>
        </p:spPr>
      </p:sp>
      <p:sp>
        <p:nvSpPr>
          <p:cNvPr id="193" name="Google Shape;193;p133"/>
          <p:cNvSpPr>
            <a:spLocks noGrp="1"/>
          </p:cNvSpPr>
          <p:nvPr>
            <p:ph type="pic" idx="7"/>
          </p:nvPr>
        </p:nvSpPr>
        <p:spPr>
          <a:xfrm>
            <a:off x="5791201" y="2841320"/>
            <a:ext cx="317500" cy="319616"/>
          </a:xfrm>
          <a:prstGeom prst="rect">
            <a:avLst/>
          </a:prstGeom>
          <a:solidFill>
            <a:srgbClr val="FFFFFF"/>
          </a:solidFill>
          <a:ln>
            <a:noFill/>
          </a:ln>
        </p:spPr>
      </p:sp>
      <p:sp>
        <p:nvSpPr>
          <p:cNvPr id="194" name="Google Shape;194;p133"/>
          <p:cNvSpPr>
            <a:spLocks noGrp="1"/>
          </p:cNvSpPr>
          <p:nvPr>
            <p:ph type="pic" idx="8"/>
          </p:nvPr>
        </p:nvSpPr>
        <p:spPr>
          <a:xfrm>
            <a:off x="5791201" y="3321573"/>
            <a:ext cx="317500" cy="319616"/>
          </a:xfrm>
          <a:prstGeom prst="rect">
            <a:avLst/>
          </a:prstGeom>
          <a:solidFill>
            <a:srgbClr val="FFFFFF"/>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hart: Big number">
  <p:cSld name="3_Chart: Big number">
    <p:spTree>
      <p:nvGrpSpPr>
        <p:cNvPr id="1" name="Shape 195"/>
        <p:cNvGrpSpPr/>
        <p:nvPr/>
      </p:nvGrpSpPr>
      <p:grpSpPr>
        <a:xfrm>
          <a:off x="0" y="0"/>
          <a:ext cx="0" cy="0"/>
          <a:chOff x="0" y="0"/>
          <a:chExt cx="0" cy="0"/>
        </a:xfrm>
      </p:grpSpPr>
      <p:cxnSp>
        <p:nvCxnSpPr>
          <p:cNvPr id="196" name="Google Shape;196;p134"/>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97" name="Google Shape;197;p134"/>
          <p:cNvSpPr txBox="1">
            <a:spLocks noGrp="1"/>
          </p:cNvSpPr>
          <p:nvPr>
            <p:ph type="body" idx="1"/>
          </p:nvPr>
        </p:nvSpPr>
        <p:spPr>
          <a:xfrm>
            <a:off x="619353" y="1767417"/>
            <a:ext cx="5171845" cy="2580216"/>
          </a:xfrm>
          <a:prstGeom prst="rect">
            <a:avLst/>
          </a:prstGeom>
          <a:noFill/>
          <a:ln>
            <a:noFill/>
          </a:ln>
        </p:spPr>
        <p:txBody>
          <a:bodyPr spcFirstLastPara="1" wrap="square" lIns="0" tIns="45700" rIns="228600" bIns="45700" anchor="t" anchorCtr="0">
            <a:noAutofit/>
          </a:bodyPr>
          <a:lstStyle>
            <a:lvl1pPr marL="457200" lvl="0" indent="-228600" algn="l">
              <a:lnSpc>
                <a:spcPct val="11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98" name="Google Shape;198;p134"/>
          <p:cNvSpPr txBox="1">
            <a:spLocks noGrp="1"/>
          </p:cNvSpPr>
          <p:nvPr>
            <p:ph type="body" idx="2"/>
          </p:nvPr>
        </p:nvSpPr>
        <p:spPr>
          <a:xfrm>
            <a:off x="6165669" y="1400562"/>
            <a:ext cx="4749212" cy="4762903"/>
          </a:xfrm>
          <a:prstGeom prst="rect">
            <a:avLst/>
          </a:prstGeom>
          <a:noFill/>
          <a:ln>
            <a:noFill/>
          </a:ln>
        </p:spPr>
        <p:txBody>
          <a:bodyPr spcFirstLastPara="1" wrap="square" lIns="0" tIns="0" rIns="0" bIns="0" anchor="t" anchorCtr="0">
            <a:noAutofit/>
          </a:bodyPr>
          <a:lstStyle>
            <a:lvl1pPr marL="457200" lvl="0" indent="-365760" algn="l">
              <a:lnSpc>
                <a:spcPct val="100000"/>
              </a:lnSpc>
              <a:spcBef>
                <a:spcPts val="0"/>
              </a:spcBef>
              <a:spcAft>
                <a:spcPts val="0"/>
              </a:spcAft>
              <a:buClr>
                <a:srgbClr val="0061D5"/>
              </a:buClr>
              <a:buSzPts val="2160"/>
              <a:buFont typeface="Arial"/>
              <a:buChar char="/"/>
              <a:defRPr sz="1800">
                <a:solidFill>
                  <a:srgbClr val="72848E"/>
                </a:solidFill>
                <a:latin typeface="Lato"/>
                <a:ea typeface="Lato"/>
                <a:cs typeface="Lato"/>
                <a:sym typeface="Lato"/>
              </a:defRPr>
            </a:lvl1pPr>
            <a:lvl2pPr marL="914400" lvl="1" indent="-370865" algn="l">
              <a:lnSpc>
                <a:spcPct val="100000"/>
              </a:lnSpc>
              <a:spcBef>
                <a:spcPts val="1600"/>
              </a:spcBef>
              <a:spcAft>
                <a:spcPts val="0"/>
              </a:spcAft>
              <a:buClr>
                <a:srgbClr val="0061D5"/>
              </a:buClr>
              <a:buSzPts val="2240"/>
              <a:buFont typeface="Arial"/>
              <a:buChar char="/"/>
              <a:defRPr sz="1867">
                <a:solidFill>
                  <a:srgbClr val="72848E"/>
                </a:solidFill>
                <a:latin typeface="Lato"/>
                <a:ea typeface="Lato"/>
                <a:cs typeface="Lato"/>
                <a:sym typeface="Lato"/>
              </a:defRPr>
            </a:lvl2pPr>
            <a:lvl3pPr marL="1371600" lvl="2" indent="-370865" algn="l">
              <a:lnSpc>
                <a:spcPct val="100000"/>
              </a:lnSpc>
              <a:spcBef>
                <a:spcPts val="1600"/>
              </a:spcBef>
              <a:spcAft>
                <a:spcPts val="0"/>
              </a:spcAft>
              <a:buClr>
                <a:srgbClr val="0061D5"/>
              </a:buClr>
              <a:buSzPts val="2240"/>
              <a:buFont typeface="Arial"/>
              <a:buChar char="/"/>
              <a:defRPr sz="1867">
                <a:solidFill>
                  <a:srgbClr val="72848E"/>
                </a:solidFill>
                <a:latin typeface="Lato"/>
                <a:ea typeface="Lato"/>
                <a:cs typeface="Lato"/>
                <a:sym typeface="Lato"/>
              </a:defRPr>
            </a:lvl3pPr>
            <a:lvl4pPr marL="1828800" lvl="3" indent="-370865" algn="l">
              <a:lnSpc>
                <a:spcPct val="100000"/>
              </a:lnSpc>
              <a:spcBef>
                <a:spcPts val="1600"/>
              </a:spcBef>
              <a:spcAft>
                <a:spcPts val="0"/>
              </a:spcAft>
              <a:buClr>
                <a:srgbClr val="0061D5"/>
              </a:buClr>
              <a:buSzPts val="2240"/>
              <a:buFont typeface="Arial"/>
              <a:buChar char="/"/>
              <a:defRPr sz="1867">
                <a:solidFill>
                  <a:srgbClr val="72848E"/>
                </a:solidFill>
                <a:latin typeface="Lato"/>
                <a:ea typeface="Lato"/>
                <a:cs typeface="Lato"/>
                <a:sym typeface="Lato"/>
              </a:defRPr>
            </a:lvl4pPr>
            <a:lvl5pPr marL="2286000" lvl="4" indent="-370865" algn="l">
              <a:lnSpc>
                <a:spcPct val="100000"/>
              </a:lnSpc>
              <a:spcBef>
                <a:spcPts val="1600"/>
              </a:spcBef>
              <a:spcAft>
                <a:spcPts val="0"/>
              </a:spcAft>
              <a:buClr>
                <a:srgbClr val="0061D5"/>
              </a:buClr>
              <a:buSzPts val="2240"/>
              <a:buFont typeface="Arial"/>
              <a:buChar char="/"/>
              <a:defRPr sz="1867">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199" name="Google Shape;199;p134"/>
          <p:cNvSpPr txBox="1">
            <a:spLocks noGrp="1"/>
          </p:cNvSpPr>
          <p:nvPr>
            <p:ph type="body" idx="3"/>
          </p:nvPr>
        </p:nvSpPr>
        <p:spPr>
          <a:xfrm>
            <a:off x="619353" y="1400562"/>
            <a:ext cx="5171847" cy="366855"/>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Mobile Showcase">
  <p:cSld name="7_Mobile Showcase">
    <p:spTree>
      <p:nvGrpSpPr>
        <p:cNvPr id="1" name="Shape 200"/>
        <p:cNvGrpSpPr/>
        <p:nvPr/>
      </p:nvGrpSpPr>
      <p:grpSpPr>
        <a:xfrm>
          <a:off x="0" y="0"/>
          <a:ext cx="0" cy="0"/>
          <a:chOff x="0" y="0"/>
          <a:chExt cx="0" cy="0"/>
        </a:xfrm>
      </p:grpSpPr>
      <p:grpSp>
        <p:nvGrpSpPr>
          <p:cNvPr id="201" name="Google Shape;201;p135"/>
          <p:cNvGrpSpPr/>
          <p:nvPr/>
        </p:nvGrpSpPr>
        <p:grpSpPr>
          <a:xfrm>
            <a:off x="6762463" y="685527"/>
            <a:ext cx="4082744" cy="5723472"/>
            <a:chOff x="4905418" y="78870"/>
            <a:chExt cx="3280862" cy="4599339"/>
          </a:xfrm>
        </p:grpSpPr>
        <p:pic>
          <p:nvPicPr>
            <p:cNvPr id="202" name="Google Shape;202;p135"/>
            <p:cNvPicPr preferRelativeResize="0"/>
            <p:nvPr/>
          </p:nvPicPr>
          <p:blipFill rotWithShape="1">
            <a:blip r:embed="rId2">
              <a:alphaModFix/>
            </a:blip>
            <a:srcRect/>
            <a:stretch/>
          </p:blipFill>
          <p:spPr>
            <a:xfrm>
              <a:off x="4905418" y="78870"/>
              <a:ext cx="3280862" cy="4599339"/>
            </a:xfrm>
            <a:prstGeom prst="rect">
              <a:avLst/>
            </a:prstGeom>
            <a:noFill/>
            <a:ln>
              <a:noFill/>
            </a:ln>
          </p:spPr>
        </p:pic>
        <p:sp>
          <p:nvSpPr>
            <p:cNvPr id="203" name="Google Shape;203;p135"/>
            <p:cNvSpPr/>
            <p:nvPr/>
          </p:nvSpPr>
          <p:spPr>
            <a:xfrm>
              <a:off x="5762618" y="1097504"/>
              <a:ext cx="1588928" cy="2650147"/>
            </a:xfrm>
            <a:prstGeom prst="rect">
              <a:avLst/>
            </a:prstGeom>
            <a:solidFill>
              <a:srgbClr val="4D4E4F"/>
            </a:solidFill>
            <a:ln>
              <a:noFill/>
            </a:ln>
          </p:spPr>
          <p:txBody>
            <a:bodyPr spcFirstLastPara="1" wrap="square" lIns="137150" tIns="91425" rIns="137150" bIns="91425"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grpSp>
      <p:sp>
        <p:nvSpPr>
          <p:cNvPr id="204" name="Google Shape;204;p135"/>
          <p:cNvSpPr txBox="1">
            <a:spLocks noGrp="1"/>
          </p:cNvSpPr>
          <p:nvPr>
            <p:ph type="body" idx="1"/>
          </p:nvPr>
        </p:nvSpPr>
        <p:spPr>
          <a:xfrm>
            <a:off x="609601" y="1400562"/>
            <a:ext cx="5476647"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205" name="Google Shape;205;p135"/>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06" name="Google Shape;206;p135"/>
          <p:cNvSpPr txBox="1">
            <a:spLocks noGrp="1"/>
          </p:cNvSpPr>
          <p:nvPr>
            <p:ph type="body" idx="2"/>
          </p:nvPr>
        </p:nvSpPr>
        <p:spPr>
          <a:xfrm>
            <a:off x="1105787" y="2578505"/>
            <a:ext cx="4990213"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07" name="Google Shape;207;p135"/>
          <p:cNvSpPr>
            <a:spLocks noGrp="1"/>
          </p:cNvSpPr>
          <p:nvPr>
            <p:ph type="pic" idx="3"/>
          </p:nvPr>
        </p:nvSpPr>
        <p:spPr>
          <a:xfrm>
            <a:off x="605193" y="2626016"/>
            <a:ext cx="317500" cy="319616"/>
          </a:xfrm>
          <a:prstGeom prst="rect">
            <a:avLst/>
          </a:prstGeom>
          <a:solidFill>
            <a:srgbClr val="FFFFFF"/>
          </a:solidFill>
          <a:ln>
            <a:noFill/>
          </a:ln>
        </p:spPr>
      </p:sp>
      <p:sp>
        <p:nvSpPr>
          <p:cNvPr id="208" name="Google Shape;208;p135"/>
          <p:cNvSpPr txBox="1">
            <a:spLocks noGrp="1"/>
          </p:cNvSpPr>
          <p:nvPr>
            <p:ph type="body" idx="4"/>
          </p:nvPr>
        </p:nvSpPr>
        <p:spPr>
          <a:xfrm>
            <a:off x="609601" y="1694689"/>
            <a:ext cx="5486400"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09" name="Google Shape;209;p135"/>
          <p:cNvSpPr>
            <a:spLocks noGrp="1"/>
          </p:cNvSpPr>
          <p:nvPr>
            <p:ph type="pic" idx="5"/>
          </p:nvPr>
        </p:nvSpPr>
        <p:spPr>
          <a:xfrm>
            <a:off x="605193" y="3113605"/>
            <a:ext cx="317500" cy="319616"/>
          </a:xfrm>
          <a:prstGeom prst="rect">
            <a:avLst/>
          </a:prstGeom>
          <a:solidFill>
            <a:srgbClr val="FFFFFF"/>
          </a:solidFill>
          <a:ln>
            <a:noFill/>
          </a:ln>
        </p:spPr>
      </p:sp>
      <p:sp>
        <p:nvSpPr>
          <p:cNvPr id="210" name="Google Shape;210;p135"/>
          <p:cNvSpPr>
            <a:spLocks noGrp="1"/>
          </p:cNvSpPr>
          <p:nvPr>
            <p:ph type="pic" idx="6"/>
          </p:nvPr>
        </p:nvSpPr>
        <p:spPr>
          <a:xfrm>
            <a:off x="605193" y="3601195"/>
            <a:ext cx="317500" cy="319616"/>
          </a:xfrm>
          <a:prstGeom prst="rect">
            <a:avLst/>
          </a:prstGeom>
          <a:solidFill>
            <a:srgbClr val="FFFFFF"/>
          </a:solidFill>
          <a:ln>
            <a:noFill/>
          </a:ln>
        </p:spPr>
      </p:sp>
      <p:sp>
        <p:nvSpPr>
          <p:cNvPr id="211" name="Google Shape;211;p135"/>
          <p:cNvSpPr>
            <a:spLocks noGrp="1"/>
          </p:cNvSpPr>
          <p:nvPr>
            <p:ph type="pic" idx="7"/>
          </p:nvPr>
        </p:nvSpPr>
        <p:spPr>
          <a:xfrm>
            <a:off x="605193" y="4088784"/>
            <a:ext cx="317500" cy="319616"/>
          </a:xfrm>
          <a:prstGeom prst="rect">
            <a:avLst/>
          </a:prstGeom>
          <a:solidFill>
            <a:srgbClr val="FFFFFF"/>
          </a:solidFill>
          <a:ln>
            <a:noFill/>
          </a:ln>
        </p:spPr>
      </p:sp>
      <p:sp>
        <p:nvSpPr>
          <p:cNvPr id="212" name="Google Shape;212;p135"/>
          <p:cNvSpPr>
            <a:spLocks noGrp="1"/>
          </p:cNvSpPr>
          <p:nvPr>
            <p:ph type="pic" idx="8"/>
          </p:nvPr>
        </p:nvSpPr>
        <p:spPr>
          <a:xfrm>
            <a:off x="7827434" y="1953127"/>
            <a:ext cx="1985433" cy="3306791"/>
          </a:xfrm>
          <a:prstGeom prst="rect">
            <a:avLst/>
          </a:prstGeom>
          <a:noFill/>
          <a:ln>
            <a:noFill/>
          </a:ln>
        </p:spPr>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Mobile Showcase">
  <p:cSld name="4_Mobile Showcase">
    <p:spTree>
      <p:nvGrpSpPr>
        <p:cNvPr id="1" name="Shape 213"/>
        <p:cNvGrpSpPr/>
        <p:nvPr/>
      </p:nvGrpSpPr>
      <p:grpSpPr>
        <a:xfrm>
          <a:off x="0" y="0"/>
          <a:ext cx="0" cy="0"/>
          <a:chOff x="0" y="0"/>
          <a:chExt cx="0" cy="0"/>
        </a:xfrm>
      </p:grpSpPr>
      <p:grpSp>
        <p:nvGrpSpPr>
          <p:cNvPr id="214" name="Google Shape;214;p136"/>
          <p:cNvGrpSpPr/>
          <p:nvPr/>
        </p:nvGrpSpPr>
        <p:grpSpPr>
          <a:xfrm>
            <a:off x="6762463" y="685527"/>
            <a:ext cx="4082744" cy="5723472"/>
            <a:chOff x="4905418" y="78870"/>
            <a:chExt cx="3280862" cy="4599339"/>
          </a:xfrm>
        </p:grpSpPr>
        <p:pic>
          <p:nvPicPr>
            <p:cNvPr id="215" name="Google Shape;215;p136"/>
            <p:cNvPicPr preferRelativeResize="0"/>
            <p:nvPr/>
          </p:nvPicPr>
          <p:blipFill rotWithShape="1">
            <a:blip r:embed="rId2">
              <a:alphaModFix/>
            </a:blip>
            <a:srcRect/>
            <a:stretch/>
          </p:blipFill>
          <p:spPr>
            <a:xfrm>
              <a:off x="4905418" y="78870"/>
              <a:ext cx="3280862" cy="4599339"/>
            </a:xfrm>
            <a:prstGeom prst="rect">
              <a:avLst/>
            </a:prstGeom>
            <a:noFill/>
            <a:ln>
              <a:noFill/>
            </a:ln>
          </p:spPr>
        </p:pic>
        <p:sp>
          <p:nvSpPr>
            <p:cNvPr id="216" name="Google Shape;216;p136"/>
            <p:cNvSpPr/>
            <p:nvPr/>
          </p:nvSpPr>
          <p:spPr>
            <a:xfrm>
              <a:off x="5762618" y="1097504"/>
              <a:ext cx="1588928" cy="2650147"/>
            </a:xfrm>
            <a:prstGeom prst="rect">
              <a:avLst/>
            </a:prstGeom>
            <a:solidFill>
              <a:srgbClr val="4D4E4F"/>
            </a:solidFill>
            <a:ln>
              <a:noFill/>
            </a:ln>
          </p:spPr>
          <p:txBody>
            <a:bodyPr spcFirstLastPara="1" wrap="square" lIns="137150" tIns="91425" rIns="137150" bIns="91425"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grpSp>
      <p:sp>
        <p:nvSpPr>
          <p:cNvPr id="217" name="Google Shape;217;p136"/>
          <p:cNvSpPr txBox="1">
            <a:spLocks noGrp="1"/>
          </p:cNvSpPr>
          <p:nvPr>
            <p:ph type="body" idx="1"/>
          </p:nvPr>
        </p:nvSpPr>
        <p:spPr>
          <a:xfrm>
            <a:off x="609601" y="1400562"/>
            <a:ext cx="5476647"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218" name="Google Shape;218;p136"/>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19" name="Google Shape;219;p136"/>
          <p:cNvSpPr txBox="1">
            <a:spLocks noGrp="1"/>
          </p:cNvSpPr>
          <p:nvPr>
            <p:ph type="body" idx="2"/>
          </p:nvPr>
        </p:nvSpPr>
        <p:spPr>
          <a:xfrm>
            <a:off x="609669" y="1696723"/>
            <a:ext cx="54863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20" name="Google Shape;220;p136"/>
          <p:cNvSpPr>
            <a:spLocks noGrp="1"/>
          </p:cNvSpPr>
          <p:nvPr>
            <p:ph type="pic" idx="3"/>
          </p:nvPr>
        </p:nvSpPr>
        <p:spPr>
          <a:xfrm>
            <a:off x="7827434" y="1953127"/>
            <a:ext cx="1985433" cy="3306791"/>
          </a:xfrm>
          <a:prstGeom prst="rect">
            <a:avLst/>
          </a:prstGeom>
          <a:noFill/>
          <a:ln>
            <a:noFill/>
          </a:ln>
        </p:spPr>
      </p:sp>
      <p:sp>
        <p:nvSpPr>
          <p:cNvPr id="221" name="Google Shape;221;p136"/>
          <p:cNvSpPr txBox="1">
            <a:spLocks noGrp="1"/>
          </p:cNvSpPr>
          <p:nvPr>
            <p:ph type="body" idx="4"/>
          </p:nvPr>
        </p:nvSpPr>
        <p:spPr>
          <a:xfrm>
            <a:off x="609601" y="2572512"/>
            <a:ext cx="5486400"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_Mobile Showcase">
  <p:cSld name="12_Mobile Showcase">
    <p:spTree>
      <p:nvGrpSpPr>
        <p:cNvPr id="1" name="Shape 222"/>
        <p:cNvGrpSpPr/>
        <p:nvPr/>
      </p:nvGrpSpPr>
      <p:grpSpPr>
        <a:xfrm>
          <a:off x="0" y="0"/>
          <a:ext cx="0" cy="0"/>
          <a:chOff x="0" y="0"/>
          <a:chExt cx="0" cy="0"/>
        </a:xfrm>
      </p:grpSpPr>
      <p:grpSp>
        <p:nvGrpSpPr>
          <p:cNvPr id="223" name="Google Shape;223;p137"/>
          <p:cNvGrpSpPr/>
          <p:nvPr/>
        </p:nvGrpSpPr>
        <p:grpSpPr>
          <a:xfrm>
            <a:off x="6762463" y="685527"/>
            <a:ext cx="4082744" cy="5723472"/>
            <a:chOff x="4905418" y="78870"/>
            <a:chExt cx="3280862" cy="4599339"/>
          </a:xfrm>
        </p:grpSpPr>
        <p:pic>
          <p:nvPicPr>
            <p:cNvPr id="224" name="Google Shape;224;p137"/>
            <p:cNvPicPr preferRelativeResize="0"/>
            <p:nvPr/>
          </p:nvPicPr>
          <p:blipFill rotWithShape="1">
            <a:blip r:embed="rId2">
              <a:alphaModFix/>
            </a:blip>
            <a:srcRect/>
            <a:stretch/>
          </p:blipFill>
          <p:spPr>
            <a:xfrm>
              <a:off x="4905418" y="78870"/>
              <a:ext cx="3280862" cy="4599339"/>
            </a:xfrm>
            <a:prstGeom prst="rect">
              <a:avLst/>
            </a:prstGeom>
            <a:noFill/>
            <a:ln>
              <a:noFill/>
            </a:ln>
          </p:spPr>
        </p:pic>
        <p:sp>
          <p:nvSpPr>
            <p:cNvPr id="225" name="Google Shape;225;p137"/>
            <p:cNvSpPr/>
            <p:nvPr/>
          </p:nvSpPr>
          <p:spPr>
            <a:xfrm>
              <a:off x="5762618" y="1097504"/>
              <a:ext cx="1588928" cy="2650147"/>
            </a:xfrm>
            <a:prstGeom prst="rect">
              <a:avLst/>
            </a:prstGeom>
            <a:solidFill>
              <a:srgbClr val="4D4E4F"/>
            </a:solidFill>
            <a:ln>
              <a:noFill/>
            </a:ln>
          </p:spPr>
          <p:txBody>
            <a:bodyPr spcFirstLastPara="1" wrap="square" lIns="137150" tIns="91425" rIns="137150" bIns="91425"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grpSp>
      <p:sp>
        <p:nvSpPr>
          <p:cNvPr id="226" name="Google Shape;226;p137"/>
          <p:cNvSpPr txBox="1">
            <a:spLocks noGrp="1"/>
          </p:cNvSpPr>
          <p:nvPr>
            <p:ph type="body" idx="1"/>
          </p:nvPr>
        </p:nvSpPr>
        <p:spPr>
          <a:xfrm>
            <a:off x="609601" y="2572512"/>
            <a:ext cx="5486401" cy="3811016"/>
          </a:xfrm>
          <a:prstGeom prst="rect">
            <a:avLst/>
          </a:prstGeom>
          <a:noFill/>
          <a:ln>
            <a:noFill/>
          </a:ln>
        </p:spPr>
        <p:txBody>
          <a:bodyPr spcFirstLastPara="1" wrap="square" lIns="0" tIns="0" rIns="0" bIns="0" anchor="t" anchorCtr="0">
            <a:noAutofit/>
          </a:bodyPr>
          <a:lstStyle>
            <a:lvl1pPr marL="457200" marR="0" lvl="0" indent="-370865" algn="l">
              <a:lnSpc>
                <a:spcPct val="100000"/>
              </a:lnSpc>
              <a:spcBef>
                <a:spcPts val="0"/>
              </a:spcBef>
              <a:spcAft>
                <a:spcPts val="0"/>
              </a:spcAft>
              <a:buClr>
                <a:srgbClr val="0061D5"/>
              </a:buClr>
              <a:buSzPts val="2240"/>
              <a:buFont typeface="Arial"/>
              <a:buChar char="/"/>
              <a:defRPr sz="1867">
                <a:solidFill>
                  <a:srgbClr val="72848E"/>
                </a:solidFill>
                <a:latin typeface="Lato"/>
                <a:ea typeface="Lato"/>
                <a:cs typeface="Lato"/>
                <a:sym typeface="Lato"/>
              </a:defRPr>
            </a:lvl1pPr>
            <a:lvl2pPr marL="914400" lvl="1" indent="-228600" algn="l">
              <a:lnSpc>
                <a:spcPct val="110000"/>
              </a:lnSpc>
              <a:spcBef>
                <a:spcPts val="3000"/>
              </a:spcBef>
              <a:spcAft>
                <a:spcPts val="0"/>
              </a:spcAft>
              <a:buSzPts val="1700"/>
              <a:buNone/>
              <a:defRPr sz="1700">
                <a:solidFill>
                  <a:srgbClr val="76838E"/>
                </a:solidFill>
                <a:latin typeface="Lato"/>
                <a:ea typeface="Lato"/>
                <a:cs typeface="Lato"/>
                <a:sym typeface="Lato"/>
              </a:defRPr>
            </a:lvl2pPr>
            <a:lvl3pPr marL="1371600" lvl="2" indent="-228600" algn="l">
              <a:lnSpc>
                <a:spcPct val="110000"/>
              </a:lnSpc>
              <a:spcBef>
                <a:spcPts val="3000"/>
              </a:spcBef>
              <a:spcAft>
                <a:spcPts val="0"/>
              </a:spcAft>
              <a:buSzPts val="1700"/>
              <a:buNone/>
              <a:defRPr sz="1700">
                <a:solidFill>
                  <a:srgbClr val="76838E"/>
                </a:solidFill>
                <a:latin typeface="Lato"/>
                <a:ea typeface="Lato"/>
                <a:cs typeface="Lato"/>
                <a:sym typeface="Lato"/>
              </a:defRPr>
            </a:lvl3pPr>
            <a:lvl4pPr marL="1828800" lvl="3" indent="-228600" algn="l">
              <a:lnSpc>
                <a:spcPct val="110000"/>
              </a:lnSpc>
              <a:spcBef>
                <a:spcPts val="3000"/>
              </a:spcBef>
              <a:spcAft>
                <a:spcPts val="0"/>
              </a:spcAft>
              <a:buSzPts val="1700"/>
              <a:buNone/>
              <a:defRPr sz="1700">
                <a:solidFill>
                  <a:srgbClr val="76838E"/>
                </a:solidFill>
                <a:latin typeface="Lato"/>
                <a:ea typeface="Lato"/>
                <a:cs typeface="Lato"/>
                <a:sym typeface="Lato"/>
              </a:defRPr>
            </a:lvl4pPr>
            <a:lvl5pPr marL="2286000" lvl="4" indent="-228600" algn="l">
              <a:lnSpc>
                <a:spcPct val="110000"/>
              </a:lnSpc>
              <a:spcBef>
                <a:spcPts val="3000"/>
              </a:spcBef>
              <a:spcAft>
                <a:spcPts val="0"/>
              </a:spcAft>
              <a:buSzPts val="1700"/>
              <a:buNone/>
              <a:defRPr sz="1700">
                <a:solidFill>
                  <a:srgbClr val="7683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27" name="Google Shape;227;p137"/>
          <p:cNvSpPr txBox="1">
            <a:spLocks noGrp="1"/>
          </p:cNvSpPr>
          <p:nvPr>
            <p:ph type="body" idx="2"/>
          </p:nvPr>
        </p:nvSpPr>
        <p:spPr>
          <a:xfrm>
            <a:off x="609600" y="1400562"/>
            <a:ext cx="5476645"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28" name="Google Shape;228;p137"/>
          <p:cNvSpPr txBox="1">
            <a:spLocks noGrp="1"/>
          </p:cNvSpPr>
          <p:nvPr>
            <p:ph type="body" idx="3"/>
          </p:nvPr>
        </p:nvSpPr>
        <p:spPr>
          <a:xfrm>
            <a:off x="609669" y="1696723"/>
            <a:ext cx="54863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29" name="Google Shape;229;p137"/>
          <p:cNvSpPr>
            <a:spLocks noGrp="1"/>
          </p:cNvSpPr>
          <p:nvPr>
            <p:ph type="pic" idx="4"/>
          </p:nvPr>
        </p:nvSpPr>
        <p:spPr>
          <a:xfrm>
            <a:off x="7827434" y="1953127"/>
            <a:ext cx="1985433" cy="3306791"/>
          </a:xfrm>
          <a:prstGeom prst="rect">
            <a:avLst/>
          </a:prstGeom>
          <a:noFill/>
          <a:ln>
            <a:noFill/>
          </a:ln>
        </p:spPr>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1656588" y="1947672"/>
            <a:ext cx="8878824" cy="2962656"/>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_Mobile Showcase">
  <p:cSld name="14_Mobile Showcase">
    <p:spTree>
      <p:nvGrpSpPr>
        <p:cNvPr id="1" name="Shape 230"/>
        <p:cNvGrpSpPr/>
        <p:nvPr/>
      </p:nvGrpSpPr>
      <p:grpSpPr>
        <a:xfrm>
          <a:off x="0" y="0"/>
          <a:ext cx="0" cy="0"/>
          <a:chOff x="0" y="0"/>
          <a:chExt cx="0" cy="0"/>
        </a:xfrm>
      </p:grpSpPr>
      <p:pic>
        <p:nvPicPr>
          <p:cNvPr id="231" name="Google Shape;231;p138"/>
          <p:cNvPicPr preferRelativeResize="0"/>
          <p:nvPr/>
        </p:nvPicPr>
        <p:blipFill rotWithShape="1">
          <a:blip r:embed="rId2">
            <a:alphaModFix/>
          </a:blip>
          <a:srcRect/>
          <a:stretch/>
        </p:blipFill>
        <p:spPr>
          <a:xfrm>
            <a:off x="5682862" y="99429"/>
            <a:ext cx="6131189" cy="7145907"/>
          </a:xfrm>
          <a:prstGeom prst="rect">
            <a:avLst/>
          </a:prstGeom>
          <a:noFill/>
          <a:ln>
            <a:noFill/>
          </a:ln>
        </p:spPr>
      </p:pic>
      <p:sp>
        <p:nvSpPr>
          <p:cNvPr id="232" name="Google Shape;232;p138"/>
          <p:cNvSpPr/>
          <p:nvPr/>
        </p:nvSpPr>
        <p:spPr>
          <a:xfrm>
            <a:off x="7216913" y="1553103"/>
            <a:ext cx="3250660" cy="4238560"/>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cxnSp>
        <p:nvCxnSpPr>
          <p:cNvPr id="233" name="Google Shape;233;p138"/>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34" name="Google Shape;234;p138"/>
          <p:cNvSpPr>
            <a:spLocks noGrp="1"/>
          </p:cNvSpPr>
          <p:nvPr>
            <p:ph type="pic" idx="2"/>
          </p:nvPr>
        </p:nvSpPr>
        <p:spPr>
          <a:xfrm>
            <a:off x="605193" y="2626016"/>
            <a:ext cx="317500" cy="319616"/>
          </a:xfrm>
          <a:prstGeom prst="rect">
            <a:avLst/>
          </a:prstGeom>
          <a:solidFill>
            <a:srgbClr val="FFFFFF"/>
          </a:solidFill>
          <a:ln>
            <a:noFill/>
          </a:ln>
        </p:spPr>
      </p:sp>
      <p:sp>
        <p:nvSpPr>
          <p:cNvPr id="235" name="Google Shape;235;p138"/>
          <p:cNvSpPr txBox="1">
            <a:spLocks noGrp="1"/>
          </p:cNvSpPr>
          <p:nvPr>
            <p:ph type="body" idx="1"/>
          </p:nvPr>
        </p:nvSpPr>
        <p:spPr>
          <a:xfrm>
            <a:off x="609601" y="1694689"/>
            <a:ext cx="5486400"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36" name="Google Shape;236;p138"/>
          <p:cNvSpPr>
            <a:spLocks noGrp="1"/>
          </p:cNvSpPr>
          <p:nvPr>
            <p:ph type="pic" idx="3"/>
          </p:nvPr>
        </p:nvSpPr>
        <p:spPr>
          <a:xfrm>
            <a:off x="605193" y="3113605"/>
            <a:ext cx="317500" cy="319616"/>
          </a:xfrm>
          <a:prstGeom prst="rect">
            <a:avLst/>
          </a:prstGeom>
          <a:solidFill>
            <a:srgbClr val="FFFFFF"/>
          </a:solidFill>
          <a:ln>
            <a:noFill/>
          </a:ln>
        </p:spPr>
      </p:sp>
      <p:sp>
        <p:nvSpPr>
          <p:cNvPr id="237" name="Google Shape;237;p138"/>
          <p:cNvSpPr>
            <a:spLocks noGrp="1"/>
          </p:cNvSpPr>
          <p:nvPr>
            <p:ph type="pic" idx="4"/>
          </p:nvPr>
        </p:nvSpPr>
        <p:spPr>
          <a:xfrm>
            <a:off x="605193" y="3601195"/>
            <a:ext cx="317500" cy="319616"/>
          </a:xfrm>
          <a:prstGeom prst="rect">
            <a:avLst/>
          </a:prstGeom>
          <a:solidFill>
            <a:srgbClr val="FFFFFF"/>
          </a:solidFill>
          <a:ln>
            <a:noFill/>
          </a:ln>
        </p:spPr>
      </p:sp>
      <p:sp>
        <p:nvSpPr>
          <p:cNvPr id="238" name="Google Shape;238;p138"/>
          <p:cNvSpPr>
            <a:spLocks noGrp="1"/>
          </p:cNvSpPr>
          <p:nvPr>
            <p:ph type="pic" idx="5"/>
          </p:nvPr>
        </p:nvSpPr>
        <p:spPr>
          <a:xfrm>
            <a:off x="605193" y="4088784"/>
            <a:ext cx="317500" cy="319616"/>
          </a:xfrm>
          <a:prstGeom prst="rect">
            <a:avLst/>
          </a:prstGeom>
          <a:solidFill>
            <a:srgbClr val="FFFFFF"/>
          </a:solidFill>
          <a:ln>
            <a:noFill/>
          </a:ln>
        </p:spPr>
      </p:sp>
      <p:sp>
        <p:nvSpPr>
          <p:cNvPr id="239" name="Google Shape;239;p138"/>
          <p:cNvSpPr txBox="1">
            <a:spLocks noGrp="1"/>
          </p:cNvSpPr>
          <p:nvPr>
            <p:ph type="body" idx="6"/>
          </p:nvPr>
        </p:nvSpPr>
        <p:spPr>
          <a:xfrm>
            <a:off x="609601" y="1400562"/>
            <a:ext cx="5476647"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40" name="Google Shape;240;p138"/>
          <p:cNvSpPr>
            <a:spLocks noGrp="1"/>
          </p:cNvSpPr>
          <p:nvPr>
            <p:ph type="pic" idx="7"/>
          </p:nvPr>
        </p:nvSpPr>
        <p:spPr>
          <a:xfrm>
            <a:off x="7227140" y="1553103"/>
            <a:ext cx="3240432" cy="4238560"/>
          </a:xfrm>
          <a:prstGeom prst="rect">
            <a:avLst/>
          </a:prstGeom>
          <a:noFill/>
          <a:ln>
            <a:noFill/>
          </a:ln>
        </p:spPr>
      </p:sp>
      <p:sp>
        <p:nvSpPr>
          <p:cNvPr id="241" name="Google Shape;241;p138"/>
          <p:cNvSpPr txBox="1">
            <a:spLocks noGrp="1"/>
          </p:cNvSpPr>
          <p:nvPr>
            <p:ph type="body" idx="8"/>
          </p:nvPr>
        </p:nvSpPr>
        <p:spPr>
          <a:xfrm>
            <a:off x="1105787" y="2578505"/>
            <a:ext cx="4990213"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16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16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16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Mobile Showcase">
  <p:cSld name="3_Mobile Showcase">
    <p:spTree>
      <p:nvGrpSpPr>
        <p:cNvPr id="1" name="Shape 242"/>
        <p:cNvGrpSpPr/>
        <p:nvPr/>
      </p:nvGrpSpPr>
      <p:grpSpPr>
        <a:xfrm>
          <a:off x="0" y="0"/>
          <a:ext cx="0" cy="0"/>
          <a:chOff x="0" y="0"/>
          <a:chExt cx="0" cy="0"/>
        </a:xfrm>
      </p:grpSpPr>
      <p:pic>
        <p:nvPicPr>
          <p:cNvPr id="243" name="Google Shape;243;p139"/>
          <p:cNvPicPr preferRelativeResize="0"/>
          <p:nvPr/>
        </p:nvPicPr>
        <p:blipFill rotWithShape="1">
          <a:blip r:embed="rId2">
            <a:alphaModFix/>
          </a:blip>
          <a:srcRect/>
          <a:stretch/>
        </p:blipFill>
        <p:spPr>
          <a:xfrm>
            <a:off x="5682862" y="99429"/>
            <a:ext cx="6131189" cy="7145907"/>
          </a:xfrm>
          <a:prstGeom prst="rect">
            <a:avLst/>
          </a:prstGeom>
          <a:noFill/>
          <a:ln>
            <a:noFill/>
          </a:ln>
        </p:spPr>
      </p:pic>
      <p:sp>
        <p:nvSpPr>
          <p:cNvPr id="244" name="Google Shape;244;p139"/>
          <p:cNvSpPr/>
          <p:nvPr/>
        </p:nvSpPr>
        <p:spPr>
          <a:xfrm>
            <a:off x="7216913" y="1553103"/>
            <a:ext cx="3250660" cy="4238560"/>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245" name="Google Shape;245;p139"/>
          <p:cNvSpPr txBox="1">
            <a:spLocks noGrp="1"/>
          </p:cNvSpPr>
          <p:nvPr>
            <p:ph type="body" idx="1"/>
          </p:nvPr>
        </p:nvSpPr>
        <p:spPr>
          <a:xfrm>
            <a:off x="609601" y="1400562"/>
            <a:ext cx="5476077"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246" name="Google Shape;246;p139"/>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47" name="Google Shape;247;p139"/>
          <p:cNvSpPr txBox="1">
            <a:spLocks noGrp="1"/>
          </p:cNvSpPr>
          <p:nvPr>
            <p:ph type="body" idx="2"/>
          </p:nvPr>
        </p:nvSpPr>
        <p:spPr>
          <a:xfrm>
            <a:off x="609669" y="1696723"/>
            <a:ext cx="54863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48" name="Google Shape;248;p139"/>
          <p:cNvSpPr>
            <a:spLocks noGrp="1"/>
          </p:cNvSpPr>
          <p:nvPr>
            <p:ph type="pic" idx="3"/>
          </p:nvPr>
        </p:nvSpPr>
        <p:spPr>
          <a:xfrm>
            <a:off x="7227140" y="1553103"/>
            <a:ext cx="3240432" cy="4238560"/>
          </a:xfrm>
          <a:prstGeom prst="rect">
            <a:avLst/>
          </a:prstGeom>
          <a:noFill/>
          <a:ln>
            <a:noFill/>
          </a:ln>
        </p:spPr>
      </p:sp>
      <p:sp>
        <p:nvSpPr>
          <p:cNvPr id="249" name="Google Shape;249;p139"/>
          <p:cNvSpPr txBox="1">
            <a:spLocks noGrp="1"/>
          </p:cNvSpPr>
          <p:nvPr>
            <p:ph type="body" idx="4"/>
          </p:nvPr>
        </p:nvSpPr>
        <p:spPr>
          <a:xfrm>
            <a:off x="609601" y="2572512"/>
            <a:ext cx="5486400"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Mobile Showcase">
  <p:cSld name="11_Mobile Showcase">
    <p:spTree>
      <p:nvGrpSpPr>
        <p:cNvPr id="1" name="Shape 250"/>
        <p:cNvGrpSpPr/>
        <p:nvPr/>
      </p:nvGrpSpPr>
      <p:grpSpPr>
        <a:xfrm>
          <a:off x="0" y="0"/>
          <a:ext cx="0" cy="0"/>
          <a:chOff x="0" y="0"/>
          <a:chExt cx="0" cy="0"/>
        </a:xfrm>
      </p:grpSpPr>
      <p:pic>
        <p:nvPicPr>
          <p:cNvPr id="251" name="Google Shape;251;p140"/>
          <p:cNvPicPr preferRelativeResize="0"/>
          <p:nvPr/>
        </p:nvPicPr>
        <p:blipFill rotWithShape="1">
          <a:blip r:embed="rId2">
            <a:alphaModFix/>
          </a:blip>
          <a:srcRect/>
          <a:stretch/>
        </p:blipFill>
        <p:spPr>
          <a:xfrm>
            <a:off x="5682862" y="99429"/>
            <a:ext cx="6131189" cy="7145907"/>
          </a:xfrm>
          <a:prstGeom prst="rect">
            <a:avLst/>
          </a:prstGeom>
          <a:noFill/>
          <a:ln>
            <a:noFill/>
          </a:ln>
        </p:spPr>
      </p:pic>
      <p:sp>
        <p:nvSpPr>
          <p:cNvPr id="252" name="Google Shape;252;p140"/>
          <p:cNvSpPr/>
          <p:nvPr/>
        </p:nvSpPr>
        <p:spPr>
          <a:xfrm>
            <a:off x="7216913" y="1553103"/>
            <a:ext cx="3250660" cy="4238560"/>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cxnSp>
        <p:nvCxnSpPr>
          <p:cNvPr id="253" name="Google Shape;253;p140"/>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54" name="Google Shape;254;p140"/>
          <p:cNvSpPr txBox="1">
            <a:spLocks noGrp="1"/>
          </p:cNvSpPr>
          <p:nvPr>
            <p:ph type="body" idx="1"/>
          </p:nvPr>
        </p:nvSpPr>
        <p:spPr>
          <a:xfrm>
            <a:off x="609600" y="2572512"/>
            <a:ext cx="5181601" cy="3811016"/>
          </a:xfrm>
          <a:prstGeom prst="rect">
            <a:avLst/>
          </a:prstGeom>
          <a:noFill/>
          <a:ln>
            <a:noFill/>
          </a:ln>
        </p:spPr>
        <p:txBody>
          <a:bodyPr spcFirstLastPara="1" wrap="square" lIns="0" tIns="0" rIns="0" bIns="0" anchor="t" anchorCtr="0">
            <a:noAutofit/>
          </a:bodyPr>
          <a:lstStyle>
            <a:lvl1pPr marL="457200" marR="0" lvl="0" indent="-365760" algn="l">
              <a:lnSpc>
                <a:spcPct val="100000"/>
              </a:lnSpc>
              <a:spcBef>
                <a:spcPts val="0"/>
              </a:spcBef>
              <a:spcAft>
                <a:spcPts val="0"/>
              </a:spcAft>
              <a:buClr>
                <a:srgbClr val="0061D5"/>
              </a:buClr>
              <a:buSzPts val="2160"/>
              <a:buFont typeface="Arial"/>
              <a:buChar char="/"/>
              <a:defRPr sz="1800">
                <a:solidFill>
                  <a:srgbClr val="72848E"/>
                </a:solidFill>
                <a:latin typeface="Lato"/>
                <a:ea typeface="Lato"/>
                <a:cs typeface="Lato"/>
                <a:sym typeface="Lato"/>
              </a:defRPr>
            </a:lvl1pPr>
            <a:lvl2pPr marL="914400" lvl="1" indent="-228600" algn="l">
              <a:lnSpc>
                <a:spcPct val="110000"/>
              </a:lnSpc>
              <a:spcBef>
                <a:spcPts val="3000"/>
              </a:spcBef>
              <a:spcAft>
                <a:spcPts val="0"/>
              </a:spcAft>
              <a:buSzPts val="1700"/>
              <a:buNone/>
              <a:defRPr sz="1700">
                <a:solidFill>
                  <a:srgbClr val="76838E"/>
                </a:solidFill>
                <a:latin typeface="Lato"/>
                <a:ea typeface="Lato"/>
                <a:cs typeface="Lato"/>
                <a:sym typeface="Lato"/>
              </a:defRPr>
            </a:lvl2pPr>
            <a:lvl3pPr marL="1371600" lvl="2" indent="-228600" algn="l">
              <a:lnSpc>
                <a:spcPct val="110000"/>
              </a:lnSpc>
              <a:spcBef>
                <a:spcPts val="3000"/>
              </a:spcBef>
              <a:spcAft>
                <a:spcPts val="0"/>
              </a:spcAft>
              <a:buSzPts val="1700"/>
              <a:buNone/>
              <a:defRPr sz="1700">
                <a:solidFill>
                  <a:srgbClr val="76838E"/>
                </a:solidFill>
                <a:latin typeface="Lato"/>
                <a:ea typeface="Lato"/>
                <a:cs typeface="Lato"/>
                <a:sym typeface="Lato"/>
              </a:defRPr>
            </a:lvl3pPr>
            <a:lvl4pPr marL="1828800" lvl="3" indent="-228600" algn="l">
              <a:lnSpc>
                <a:spcPct val="110000"/>
              </a:lnSpc>
              <a:spcBef>
                <a:spcPts val="3000"/>
              </a:spcBef>
              <a:spcAft>
                <a:spcPts val="0"/>
              </a:spcAft>
              <a:buSzPts val="1700"/>
              <a:buNone/>
              <a:defRPr sz="1700">
                <a:solidFill>
                  <a:srgbClr val="76838E"/>
                </a:solidFill>
                <a:latin typeface="Lato"/>
                <a:ea typeface="Lato"/>
                <a:cs typeface="Lato"/>
                <a:sym typeface="Lato"/>
              </a:defRPr>
            </a:lvl4pPr>
            <a:lvl5pPr marL="2286000" lvl="4" indent="-228600" algn="l">
              <a:lnSpc>
                <a:spcPct val="110000"/>
              </a:lnSpc>
              <a:spcBef>
                <a:spcPts val="3000"/>
              </a:spcBef>
              <a:spcAft>
                <a:spcPts val="0"/>
              </a:spcAft>
              <a:buSzPts val="1700"/>
              <a:buNone/>
              <a:defRPr sz="1700">
                <a:solidFill>
                  <a:srgbClr val="7683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55" name="Google Shape;255;p140"/>
          <p:cNvSpPr txBox="1">
            <a:spLocks noGrp="1"/>
          </p:cNvSpPr>
          <p:nvPr>
            <p:ph type="body" idx="2"/>
          </p:nvPr>
        </p:nvSpPr>
        <p:spPr>
          <a:xfrm>
            <a:off x="609600" y="1400562"/>
            <a:ext cx="5172384"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56" name="Google Shape;256;p140"/>
          <p:cNvSpPr txBox="1">
            <a:spLocks noGrp="1"/>
          </p:cNvSpPr>
          <p:nvPr>
            <p:ph type="body" idx="3"/>
          </p:nvPr>
        </p:nvSpPr>
        <p:spPr>
          <a:xfrm>
            <a:off x="609669" y="1696723"/>
            <a:ext cx="51815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57" name="Google Shape;257;p140"/>
          <p:cNvSpPr>
            <a:spLocks noGrp="1"/>
          </p:cNvSpPr>
          <p:nvPr>
            <p:ph type="pic" idx="4"/>
          </p:nvPr>
        </p:nvSpPr>
        <p:spPr>
          <a:xfrm>
            <a:off x="7227140" y="1553103"/>
            <a:ext cx="3240432" cy="4238560"/>
          </a:xfrm>
          <a:prstGeom prst="rect">
            <a:avLst/>
          </a:prstGeom>
          <a:noFill/>
          <a:ln>
            <a:noFill/>
          </a:ln>
        </p:spPr>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5_Mobile Showcase">
  <p:cSld name="15_Mobile Showcase">
    <p:spTree>
      <p:nvGrpSpPr>
        <p:cNvPr id="1" name="Shape 258"/>
        <p:cNvGrpSpPr/>
        <p:nvPr/>
      </p:nvGrpSpPr>
      <p:grpSpPr>
        <a:xfrm>
          <a:off x="0" y="0"/>
          <a:ext cx="0" cy="0"/>
          <a:chOff x="0" y="0"/>
          <a:chExt cx="0" cy="0"/>
        </a:xfrm>
      </p:grpSpPr>
      <p:sp>
        <p:nvSpPr>
          <p:cNvPr id="259" name="Google Shape;259;p141"/>
          <p:cNvSpPr>
            <a:spLocks noGrp="1"/>
          </p:cNvSpPr>
          <p:nvPr>
            <p:ph type="pic" idx="2"/>
          </p:nvPr>
        </p:nvSpPr>
        <p:spPr>
          <a:xfrm>
            <a:off x="605193" y="2626016"/>
            <a:ext cx="317500" cy="319616"/>
          </a:xfrm>
          <a:prstGeom prst="rect">
            <a:avLst/>
          </a:prstGeom>
          <a:solidFill>
            <a:srgbClr val="FFFFFF"/>
          </a:solidFill>
          <a:ln>
            <a:noFill/>
          </a:ln>
        </p:spPr>
      </p:sp>
      <p:sp>
        <p:nvSpPr>
          <p:cNvPr id="260" name="Google Shape;260;p141"/>
          <p:cNvSpPr txBox="1">
            <a:spLocks noGrp="1"/>
          </p:cNvSpPr>
          <p:nvPr>
            <p:ph type="body" idx="1"/>
          </p:nvPr>
        </p:nvSpPr>
        <p:spPr>
          <a:xfrm>
            <a:off x="609601" y="1694689"/>
            <a:ext cx="517137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61" name="Google Shape;261;p141"/>
          <p:cNvSpPr>
            <a:spLocks noGrp="1"/>
          </p:cNvSpPr>
          <p:nvPr>
            <p:ph type="pic" idx="3"/>
          </p:nvPr>
        </p:nvSpPr>
        <p:spPr>
          <a:xfrm>
            <a:off x="605193" y="3113605"/>
            <a:ext cx="317500" cy="319616"/>
          </a:xfrm>
          <a:prstGeom prst="rect">
            <a:avLst/>
          </a:prstGeom>
          <a:solidFill>
            <a:srgbClr val="FFFFFF"/>
          </a:solidFill>
          <a:ln>
            <a:noFill/>
          </a:ln>
        </p:spPr>
      </p:sp>
      <p:sp>
        <p:nvSpPr>
          <p:cNvPr id="262" name="Google Shape;262;p141"/>
          <p:cNvSpPr>
            <a:spLocks noGrp="1"/>
          </p:cNvSpPr>
          <p:nvPr>
            <p:ph type="pic" idx="4"/>
          </p:nvPr>
        </p:nvSpPr>
        <p:spPr>
          <a:xfrm>
            <a:off x="605193" y="3601195"/>
            <a:ext cx="317500" cy="319616"/>
          </a:xfrm>
          <a:prstGeom prst="rect">
            <a:avLst/>
          </a:prstGeom>
          <a:solidFill>
            <a:srgbClr val="FFFFFF"/>
          </a:solidFill>
          <a:ln>
            <a:noFill/>
          </a:ln>
        </p:spPr>
      </p:sp>
      <p:sp>
        <p:nvSpPr>
          <p:cNvPr id="263" name="Google Shape;263;p141"/>
          <p:cNvSpPr>
            <a:spLocks noGrp="1"/>
          </p:cNvSpPr>
          <p:nvPr>
            <p:ph type="pic" idx="5"/>
          </p:nvPr>
        </p:nvSpPr>
        <p:spPr>
          <a:xfrm>
            <a:off x="605193" y="4088784"/>
            <a:ext cx="317500" cy="319616"/>
          </a:xfrm>
          <a:prstGeom prst="rect">
            <a:avLst/>
          </a:prstGeom>
          <a:solidFill>
            <a:srgbClr val="FFFFFF"/>
          </a:solidFill>
          <a:ln>
            <a:noFill/>
          </a:ln>
        </p:spPr>
      </p:sp>
      <p:sp>
        <p:nvSpPr>
          <p:cNvPr id="264" name="Google Shape;264;p141"/>
          <p:cNvSpPr txBox="1">
            <a:spLocks noGrp="1"/>
          </p:cNvSpPr>
          <p:nvPr>
            <p:ph type="body" idx="6"/>
          </p:nvPr>
        </p:nvSpPr>
        <p:spPr>
          <a:xfrm>
            <a:off x="609601" y="1400562"/>
            <a:ext cx="517182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65" name="Google Shape;265;p141"/>
          <p:cNvSpPr/>
          <p:nvPr/>
        </p:nvSpPr>
        <p:spPr>
          <a:xfrm>
            <a:off x="6824135" y="1813265"/>
            <a:ext cx="5444067" cy="3508035"/>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266" name="Google Shape;266;p141"/>
          <p:cNvSpPr>
            <a:spLocks noGrp="1"/>
          </p:cNvSpPr>
          <p:nvPr>
            <p:ph type="pic" idx="7"/>
          </p:nvPr>
        </p:nvSpPr>
        <p:spPr>
          <a:xfrm>
            <a:off x="6854176" y="1813265"/>
            <a:ext cx="5337825" cy="3418895"/>
          </a:xfrm>
          <a:prstGeom prst="rect">
            <a:avLst/>
          </a:prstGeom>
          <a:noFill/>
          <a:ln>
            <a:noFill/>
          </a:ln>
        </p:spPr>
      </p:sp>
      <p:pic>
        <p:nvPicPr>
          <p:cNvPr id="267" name="Google Shape;267;p141"/>
          <p:cNvPicPr preferRelativeResize="0"/>
          <p:nvPr/>
        </p:nvPicPr>
        <p:blipFill rotWithShape="1">
          <a:blip r:embed="rId2">
            <a:alphaModFix/>
          </a:blip>
          <a:srcRect/>
          <a:stretch/>
        </p:blipFill>
        <p:spPr>
          <a:xfrm>
            <a:off x="5264118" y="985677"/>
            <a:ext cx="8280533" cy="5592923"/>
          </a:xfrm>
          <a:prstGeom prst="rect">
            <a:avLst/>
          </a:prstGeom>
          <a:noFill/>
          <a:ln>
            <a:noFill/>
          </a:ln>
        </p:spPr>
      </p:pic>
      <p:sp>
        <p:nvSpPr>
          <p:cNvPr id="268" name="Google Shape;268;p141"/>
          <p:cNvSpPr txBox="1">
            <a:spLocks noGrp="1"/>
          </p:cNvSpPr>
          <p:nvPr>
            <p:ph type="body" idx="8"/>
          </p:nvPr>
        </p:nvSpPr>
        <p:spPr>
          <a:xfrm>
            <a:off x="1105787" y="2578505"/>
            <a:ext cx="4685387"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4325" algn="l">
              <a:lnSpc>
                <a:spcPct val="11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4pPr>
            <a:lvl5pPr marL="2286000" lvl="4" indent="-314325" algn="l">
              <a:lnSpc>
                <a:spcPct val="11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Mobile Showcase">
  <p:cSld name="8_Mobile Showcase">
    <p:spTree>
      <p:nvGrpSpPr>
        <p:cNvPr id="1" name="Shape 269"/>
        <p:cNvGrpSpPr/>
        <p:nvPr/>
      </p:nvGrpSpPr>
      <p:grpSpPr>
        <a:xfrm>
          <a:off x="0" y="0"/>
          <a:ext cx="0" cy="0"/>
          <a:chOff x="0" y="0"/>
          <a:chExt cx="0" cy="0"/>
        </a:xfrm>
      </p:grpSpPr>
      <p:sp>
        <p:nvSpPr>
          <p:cNvPr id="270" name="Google Shape;270;p142"/>
          <p:cNvSpPr/>
          <p:nvPr/>
        </p:nvSpPr>
        <p:spPr>
          <a:xfrm>
            <a:off x="6824135" y="1813265"/>
            <a:ext cx="5444067" cy="3508035"/>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271" name="Google Shape;271;p142"/>
          <p:cNvSpPr>
            <a:spLocks noGrp="1"/>
          </p:cNvSpPr>
          <p:nvPr>
            <p:ph type="pic" idx="2"/>
          </p:nvPr>
        </p:nvSpPr>
        <p:spPr>
          <a:xfrm>
            <a:off x="6854176" y="1813265"/>
            <a:ext cx="5337825" cy="3418895"/>
          </a:xfrm>
          <a:prstGeom prst="rect">
            <a:avLst/>
          </a:prstGeom>
          <a:noFill/>
          <a:ln>
            <a:noFill/>
          </a:ln>
        </p:spPr>
      </p:sp>
      <p:sp>
        <p:nvSpPr>
          <p:cNvPr id="272" name="Google Shape;272;p142"/>
          <p:cNvSpPr txBox="1">
            <a:spLocks noGrp="1"/>
          </p:cNvSpPr>
          <p:nvPr>
            <p:ph type="body" idx="1"/>
          </p:nvPr>
        </p:nvSpPr>
        <p:spPr>
          <a:xfrm>
            <a:off x="609601" y="1400562"/>
            <a:ext cx="5171847"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73" name="Google Shape;273;p142"/>
          <p:cNvSpPr txBox="1">
            <a:spLocks noGrp="1"/>
          </p:cNvSpPr>
          <p:nvPr>
            <p:ph type="body" idx="3"/>
          </p:nvPr>
        </p:nvSpPr>
        <p:spPr>
          <a:xfrm>
            <a:off x="609669" y="1696723"/>
            <a:ext cx="51815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pic>
        <p:nvPicPr>
          <p:cNvPr id="274" name="Google Shape;274;p142"/>
          <p:cNvPicPr preferRelativeResize="0"/>
          <p:nvPr/>
        </p:nvPicPr>
        <p:blipFill rotWithShape="1">
          <a:blip r:embed="rId2">
            <a:alphaModFix/>
          </a:blip>
          <a:srcRect/>
          <a:stretch/>
        </p:blipFill>
        <p:spPr>
          <a:xfrm>
            <a:off x="5264118" y="985677"/>
            <a:ext cx="8280533" cy="5592923"/>
          </a:xfrm>
          <a:prstGeom prst="rect">
            <a:avLst/>
          </a:prstGeom>
          <a:noFill/>
          <a:ln>
            <a:noFill/>
          </a:ln>
        </p:spPr>
      </p:pic>
      <p:sp>
        <p:nvSpPr>
          <p:cNvPr id="275" name="Google Shape;275;p142"/>
          <p:cNvSpPr txBox="1">
            <a:spLocks noGrp="1"/>
          </p:cNvSpPr>
          <p:nvPr>
            <p:ph type="body" idx="4"/>
          </p:nvPr>
        </p:nvSpPr>
        <p:spPr>
          <a:xfrm>
            <a:off x="609601" y="2572512"/>
            <a:ext cx="5486400" cy="3843699"/>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Mobile Showcase">
  <p:cSld name="10_Mobile Showcase">
    <p:spTree>
      <p:nvGrpSpPr>
        <p:cNvPr id="1" name="Shape 276"/>
        <p:cNvGrpSpPr/>
        <p:nvPr/>
      </p:nvGrpSpPr>
      <p:grpSpPr>
        <a:xfrm>
          <a:off x="0" y="0"/>
          <a:ext cx="0" cy="0"/>
          <a:chOff x="0" y="0"/>
          <a:chExt cx="0" cy="0"/>
        </a:xfrm>
      </p:grpSpPr>
      <p:sp>
        <p:nvSpPr>
          <p:cNvPr id="277" name="Google Shape;277;p143"/>
          <p:cNvSpPr txBox="1">
            <a:spLocks noGrp="1"/>
          </p:cNvSpPr>
          <p:nvPr>
            <p:ph type="body" idx="1"/>
          </p:nvPr>
        </p:nvSpPr>
        <p:spPr>
          <a:xfrm>
            <a:off x="609600" y="2572512"/>
            <a:ext cx="5181601" cy="3811016"/>
          </a:xfrm>
          <a:prstGeom prst="rect">
            <a:avLst/>
          </a:prstGeom>
          <a:noFill/>
          <a:ln>
            <a:noFill/>
          </a:ln>
        </p:spPr>
        <p:txBody>
          <a:bodyPr spcFirstLastPara="1" wrap="square" lIns="0" tIns="0" rIns="0" bIns="0" anchor="t" anchorCtr="0">
            <a:noAutofit/>
          </a:bodyPr>
          <a:lstStyle>
            <a:lvl1pPr marL="457200" marR="0" lvl="0" indent="-365760" algn="l">
              <a:lnSpc>
                <a:spcPct val="100000"/>
              </a:lnSpc>
              <a:spcBef>
                <a:spcPts val="0"/>
              </a:spcBef>
              <a:spcAft>
                <a:spcPts val="0"/>
              </a:spcAft>
              <a:buClr>
                <a:srgbClr val="0061D5"/>
              </a:buClr>
              <a:buSzPts val="2160"/>
              <a:buFont typeface="Arial"/>
              <a:buChar char="/"/>
              <a:defRPr sz="1800">
                <a:solidFill>
                  <a:srgbClr val="72848E"/>
                </a:solidFill>
                <a:latin typeface="Lato"/>
                <a:ea typeface="Lato"/>
                <a:cs typeface="Lato"/>
                <a:sym typeface="Lato"/>
              </a:defRPr>
            </a:lvl1pPr>
            <a:lvl2pPr marL="914400" lvl="1" indent="-228600" algn="l">
              <a:lnSpc>
                <a:spcPct val="110000"/>
              </a:lnSpc>
              <a:spcBef>
                <a:spcPts val="3000"/>
              </a:spcBef>
              <a:spcAft>
                <a:spcPts val="0"/>
              </a:spcAft>
              <a:buSzPts val="1700"/>
              <a:buNone/>
              <a:defRPr sz="1700">
                <a:solidFill>
                  <a:srgbClr val="76838E"/>
                </a:solidFill>
                <a:latin typeface="Lato"/>
                <a:ea typeface="Lato"/>
                <a:cs typeface="Lato"/>
                <a:sym typeface="Lato"/>
              </a:defRPr>
            </a:lvl2pPr>
            <a:lvl3pPr marL="1371600" lvl="2" indent="-228600" algn="l">
              <a:lnSpc>
                <a:spcPct val="110000"/>
              </a:lnSpc>
              <a:spcBef>
                <a:spcPts val="3000"/>
              </a:spcBef>
              <a:spcAft>
                <a:spcPts val="0"/>
              </a:spcAft>
              <a:buSzPts val="1700"/>
              <a:buNone/>
              <a:defRPr sz="1700">
                <a:solidFill>
                  <a:srgbClr val="76838E"/>
                </a:solidFill>
                <a:latin typeface="Lato"/>
                <a:ea typeface="Lato"/>
                <a:cs typeface="Lato"/>
                <a:sym typeface="Lato"/>
              </a:defRPr>
            </a:lvl3pPr>
            <a:lvl4pPr marL="1828800" lvl="3" indent="-228600" algn="l">
              <a:lnSpc>
                <a:spcPct val="110000"/>
              </a:lnSpc>
              <a:spcBef>
                <a:spcPts val="3000"/>
              </a:spcBef>
              <a:spcAft>
                <a:spcPts val="0"/>
              </a:spcAft>
              <a:buSzPts val="1700"/>
              <a:buNone/>
              <a:defRPr sz="1700">
                <a:solidFill>
                  <a:srgbClr val="76838E"/>
                </a:solidFill>
                <a:latin typeface="Lato"/>
                <a:ea typeface="Lato"/>
                <a:cs typeface="Lato"/>
                <a:sym typeface="Lato"/>
              </a:defRPr>
            </a:lvl4pPr>
            <a:lvl5pPr marL="2286000" lvl="4" indent="-228600" algn="l">
              <a:lnSpc>
                <a:spcPct val="110000"/>
              </a:lnSpc>
              <a:spcBef>
                <a:spcPts val="3000"/>
              </a:spcBef>
              <a:spcAft>
                <a:spcPts val="0"/>
              </a:spcAft>
              <a:buSzPts val="1700"/>
              <a:buNone/>
              <a:defRPr sz="1700">
                <a:solidFill>
                  <a:srgbClr val="7683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78" name="Google Shape;278;p143"/>
          <p:cNvSpPr txBox="1">
            <a:spLocks noGrp="1"/>
          </p:cNvSpPr>
          <p:nvPr>
            <p:ph type="body" idx="2"/>
          </p:nvPr>
        </p:nvSpPr>
        <p:spPr>
          <a:xfrm>
            <a:off x="609600" y="1400562"/>
            <a:ext cx="5171845"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79" name="Google Shape;279;p143"/>
          <p:cNvSpPr txBox="1">
            <a:spLocks noGrp="1"/>
          </p:cNvSpPr>
          <p:nvPr>
            <p:ph type="body" idx="3"/>
          </p:nvPr>
        </p:nvSpPr>
        <p:spPr>
          <a:xfrm>
            <a:off x="609601" y="1696723"/>
            <a:ext cx="5181532" cy="810663"/>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80" name="Google Shape;280;p143"/>
          <p:cNvSpPr/>
          <p:nvPr/>
        </p:nvSpPr>
        <p:spPr>
          <a:xfrm>
            <a:off x="6824135" y="1813265"/>
            <a:ext cx="5444067" cy="3508035"/>
          </a:xfrm>
          <a:prstGeom prst="rect">
            <a:avLst/>
          </a:prstGeom>
          <a:solidFill>
            <a:srgbClr val="4D4E4F"/>
          </a:solidFill>
          <a:ln>
            <a:noFill/>
          </a:ln>
        </p:spPr>
        <p:txBody>
          <a:bodyPr spcFirstLastPara="1" wrap="square" lIns="182875" tIns="121900" rIns="182875" bIns="121900"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sp>
        <p:nvSpPr>
          <p:cNvPr id="281" name="Google Shape;281;p143"/>
          <p:cNvSpPr>
            <a:spLocks noGrp="1"/>
          </p:cNvSpPr>
          <p:nvPr>
            <p:ph type="pic" idx="4"/>
          </p:nvPr>
        </p:nvSpPr>
        <p:spPr>
          <a:xfrm>
            <a:off x="6854176" y="1813265"/>
            <a:ext cx="5337825" cy="3418895"/>
          </a:xfrm>
          <a:prstGeom prst="rect">
            <a:avLst/>
          </a:prstGeom>
          <a:noFill/>
          <a:ln>
            <a:noFill/>
          </a:ln>
        </p:spPr>
      </p:sp>
      <p:pic>
        <p:nvPicPr>
          <p:cNvPr id="282" name="Google Shape;282;p143"/>
          <p:cNvPicPr preferRelativeResize="0"/>
          <p:nvPr/>
        </p:nvPicPr>
        <p:blipFill rotWithShape="1">
          <a:blip r:embed="rId2">
            <a:alphaModFix/>
          </a:blip>
          <a:srcRect/>
          <a:stretch/>
        </p:blipFill>
        <p:spPr>
          <a:xfrm>
            <a:off x="5264118" y="985677"/>
            <a:ext cx="8280533" cy="5592923"/>
          </a:xfrm>
          <a:prstGeom prst="rect">
            <a:avLst/>
          </a:prstGeom>
          <a:noFill/>
          <a:ln>
            <a:noFill/>
          </a:ln>
        </p:spPr>
      </p:pic>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Mobile Showcase">
  <p:cSld name="6_Mobile Showcase">
    <p:spTree>
      <p:nvGrpSpPr>
        <p:cNvPr id="1" name="Shape 283"/>
        <p:cNvGrpSpPr/>
        <p:nvPr/>
      </p:nvGrpSpPr>
      <p:grpSpPr>
        <a:xfrm>
          <a:off x="0" y="0"/>
          <a:ext cx="0" cy="0"/>
          <a:chOff x="0" y="0"/>
          <a:chExt cx="0" cy="0"/>
        </a:xfrm>
      </p:grpSpPr>
      <p:pic>
        <p:nvPicPr>
          <p:cNvPr id="284" name="Google Shape;284;p144" descr="Relay 4@3x.png"/>
          <p:cNvPicPr preferRelativeResize="0"/>
          <p:nvPr/>
        </p:nvPicPr>
        <p:blipFill rotWithShape="1">
          <a:blip r:embed="rId2">
            <a:alphaModFix/>
          </a:blip>
          <a:srcRect t="7" b="6"/>
          <a:stretch/>
        </p:blipFill>
        <p:spPr>
          <a:xfrm>
            <a:off x="3509630" y="1"/>
            <a:ext cx="10349124" cy="8466777"/>
          </a:xfrm>
          <a:prstGeom prst="rect">
            <a:avLst/>
          </a:prstGeom>
          <a:noFill/>
          <a:ln>
            <a:noFill/>
          </a:ln>
        </p:spPr>
      </p:pic>
      <p:sp>
        <p:nvSpPr>
          <p:cNvPr id="285" name="Google Shape;285;p144"/>
          <p:cNvSpPr>
            <a:spLocks noGrp="1"/>
          </p:cNvSpPr>
          <p:nvPr>
            <p:ph type="pic" idx="2"/>
          </p:nvPr>
        </p:nvSpPr>
        <p:spPr>
          <a:xfrm>
            <a:off x="4315509" y="1466742"/>
            <a:ext cx="8784439" cy="5472873"/>
          </a:xfrm>
          <a:prstGeom prst="rect">
            <a:avLst/>
          </a:prstGeom>
          <a:solidFill>
            <a:srgbClr val="4D4E4F"/>
          </a:solidFill>
          <a:ln>
            <a:noFill/>
          </a:ln>
        </p:spPr>
      </p:sp>
      <p:cxnSp>
        <p:nvCxnSpPr>
          <p:cNvPr id="286" name="Google Shape;286;p144"/>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87" name="Google Shape;287;p144"/>
          <p:cNvSpPr>
            <a:spLocks noGrp="1"/>
          </p:cNvSpPr>
          <p:nvPr>
            <p:ph type="pic" idx="3"/>
          </p:nvPr>
        </p:nvSpPr>
        <p:spPr>
          <a:xfrm>
            <a:off x="605193" y="3208160"/>
            <a:ext cx="317500" cy="319616"/>
          </a:xfrm>
          <a:prstGeom prst="rect">
            <a:avLst/>
          </a:prstGeom>
          <a:solidFill>
            <a:srgbClr val="FFFFFF"/>
          </a:solidFill>
          <a:ln>
            <a:noFill/>
          </a:ln>
        </p:spPr>
      </p:sp>
      <p:sp>
        <p:nvSpPr>
          <p:cNvPr id="288" name="Google Shape;288;p144"/>
          <p:cNvSpPr>
            <a:spLocks noGrp="1"/>
          </p:cNvSpPr>
          <p:nvPr>
            <p:ph type="pic" idx="4"/>
          </p:nvPr>
        </p:nvSpPr>
        <p:spPr>
          <a:xfrm>
            <a:off x="605193" y="3695749"/>
            <a:ext cx="317500" cy="319616"/>
          </a:xfrm>
          <a:prstGeom prst="rect">
            <a:avLst/>
          </a:prstGeom>
          <a:solidFill>
            <a:srgbClr val="FFFFFF"/>
          </a:solidFill>
          <a:ln>
            <a:noFill/>
          </a:ln>
        </p:spPr>
      </p:sp>
      <p:sp>
        <p:nvSpPr>
          <p:cNvPr id="289" name="Google Shape;289;p144"/>
          <p:cNvSpPr>
            <a:spLocks noGrp="1"/>
          </p:cNvSpPr>
          <p:nvPr>
            <p:ph type="pic" idx="5"/>
          </p:nvPr>
        </p:nvSpPr>
        <p:spPr>
          <a:xfrm>
            <a:off x="605193" y="4183339"/>
            <a:ext cx="317500" cy="319616"/>
          </a:xfrm>
          <a:prstGeom prst="rect">
            <a:avLst/>
          </a:prstGeom>
          <a:solidFill>
            <a:srgbClr val="FFFFFF"/>
          </a:solidFill>
          <a:ln>
            <a:noFill/>
          </a:ln>
        </p:spPr>
      </p:sp>
      <p:sp>
        <p:nvSpPr>
          <p:cNvPr id="290" name="Google Shape;290;p144"/>
          <p:cNvSpPr>
            <a:spLocks noGrp="1"/>
          </p:cNvSpPr>
          <p:nvPr>
            <p:ph type="pic" idx="6"/>
          </p:nvPr>
        </p:nvSpPr>
        <p:spPr>
          <a:xfrm>
            <a:off x="605193" y="4670928"/>
            <a:ext cx="317500" cy="319616"/>
          </a:xfrm>
          <a:prstGeom prst="rect">
            <a:avLst/>
          </a:prstGeom>
          <a:solidFill>
            <a:srgbClr val="FFFFFF"/>
          </a:solidFill>
          <a:ln>
            <a:noFill/>
          </a:ln>
        </p:spPr>
      </p:sp>
      <p:sp>
        <p:nvSpPr>
          <p:cNvPr id="291" name="Google Shape;291;p144"/>
          <p:cNvSpPr txBox="1">
            <a:spLocks noGrp="1"/>
          </p:cNvSpPr>
          <p:nvPr>
            <p:ph type="body" idx="1"/>
          </p:nvPr>
        </p:nvSpPr>
        <p:spPr>
          <a:xfrm>
            <a:off x="619355" y="1400562"/>
            <a:ext cx="3565467" cy="555239"/>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92" name="Google Shape;292;p144"/>
          <p:cNvSpPr txBox="1">
            <a:spLocks noGrp="1"/>
          </p:cNvSpPr>
          <p:nvPr>
            <p:ph type="body" idx="7"/>
          </p:nvPr>
        </p:nvSpPr>
        <p:spPr>
          <a:xfrm>
            <a:off x="609669" y="1696723"/>
            <a:ext cx="3575153" cy="146392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293" name="Google Shape;293;p144"/>
          <p:cNvSpPr txBox="1">
            <a:spLocks noGrp="1"/>
          </p:cNvSpPr>
          <p:nvPr>
            <p:ph type="body" idx="8"/>
          </p:nvPr>
        </p:nvSpPr>
        <p:spPr>
          <a:xfrm>
            <a:off x="1105787" y="3169759"/>
            <a:ext cx="3079035" cy="3214044"/>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4pPr>
            <a:lvl5pPr marL="2286000" lvl="4" indent="-317515" algn="l">
              <a:lnSpc>
                <a:spcPct val="10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Mobile Showcase">
  <p:cSld name="9_Mobile Showcase">
    <p:spTree>
      <p:nvGrpSpPr>
        <p:cNvPr id="1" name="Shape 294"/>
        <p:cNvGrpSpPr/>
        <p:nvPr/>
      </p:nvGrpSpPr>
      <p:grpSpPr>
        <a:xfrm>
          <a:off x="0" y="0"/>
          <a:ext cx="0" cy="0"/>
          <a:chOff x="0" y="0"/>
          <a:chExt cx="0" cy="0"/>
        </a:xfrm>
      </p:grpSpPr>
      <p:pic>
        <p:nvPicPr>
          <p:cNvPr id="295" name="Google Shape;295;p145" descr="Relay 4@3x.png"/>
          <p:cNvPicPr preferRelativeResize="0"/>
          <p:nvPr/>
        </p:nvPicPr>
        <p:blipFill rotWithShape="1">
          <a:blip r:embed="rId2">
            <a:alphaModFix/>
          </a:blip>
          <a:srcRect t="7" b="6"/>
          <a:stretch/>
        </p:blipFill>
        <p:spPr>
          <a:xfrm>
            <a:off x="3509630" y="1"/>
            <a:ext cx="10349124" cy="8466777"/>
          </a:xfrm>
          <a:prstGeom prst="rect">
            <a:avLst/>
          </a:prstGeom>
          <a:noFill/>
          <a:ln>
            <a:noFill/>
          </a:ln>
        </p:spPr>
      </p:pic>
      <p:sp>
        <p:nvSpPr>
          <p:cNvPr id="296" name="Google Shape;296;p145"/>
          <p:cNvSpPr>
            <a:spLocks noGrp="1"/>
          </p:cNvSpPr>
          <p:nvPr>
            <p:ph type="pic" idx="2"/>
          </p:nvPr>
        </p:nvSpPr>
        <p:spPr>
          <a:xfrm>
            <a:off x="4315764" y="1466742"/>
            <a:ext cx="8784439" cy="5472873"/>
          </a:xfrm>
          <a:prstGeom prst="rect">
            <a:avLst/>
          </a:prstGeom>
          <a:solidFill>
            <a:srgbClr val="4D4E4F"/>
          </a:solidFill>
          <a:ln>
            <a:noFill/>
          </a:ln>
        </p:spPr>
      </p:sp>
      <p:sp>
        <p:nvSpPr>
          <p:cNvPr id="297" name="Google Shape;297;p145"/>
          <p:cNvSpPr txBox="1">
            <a:spLocks noGrp="1"/>
          </p:cNvSpPr>
          <p:nvPr>
            <p:ph type="body" idx="1"/>
          </p:nvPr>
        </p:nvSpPr>
        <p:spPr>
          <a:xfrm>
            <a:off x="609600" y="3235099"/>
            <a:ext cx="3531288" cy="3038701"/>
          </a:xfrm>
          <a:prstGeom prst="rect">
            <a:avLst/>
          </a:prstGeom>
          <a:noFill/>
          <a:ln>
            <a:noFill/>
          </a:ln>
        </p:spPr>
        <p:txBody>
          <a:bodyPr spcFirstLastPara="1" wrap="square" lIns="0" tIns="0" rIns="0" bIns="0" anchor="t" anchorCtr="0">
            <a:noAutofit/>
          </a:bodyPr>
          <a:lstStyle>
            <a:lvl1pPr marL="457200" marR="0" lvl="0" indent="-365760" algn="l">
              <a:lnSpc>
                <a:spcPct val="100000"/>
              </a:lnSpc>
              <a:spcBef>
                <a:spcPts val="0"/>
              </a:spcBef>
              <a:spcAft>
                <a:spcPts val="0"/>
              </a:spcAft>
              <a:buClr>
                <a:srgbClr val="0061D5"/>
              </a:buClr>
              <a:buSzPts val="2160"/>
              <a:buFont typeface="Arial"/>
              <a:buChar char="/"/>
              <a:defRPr sz="1800">
                <a:solidFill>
                  <a:srgbClr val="72848E"/>
                </a:solidFill>
                <a:latin typeface="Lato"/>
                <a:ea typeface="Lato"/>
                <a:cs typeface="Lato"/>
                <a:sym typeface="Lato"/>
              </a:defRPr>
            </a:lvl1pPr>
            <a:lvl2pPr marL="914400" lvl="1" indent="-228600" algn="l">
              <a:lnSpc>
                <a:spcPct val="110000"/>
              </a:lnSpc>
              <a:spcBef>
                <a:spcPts val="3000"/>
              </a:spcBef>
              <a:spcAft>
                <a:spcPts val="0"/>
              </a:spcAft>
              <a:buSzPts val="1700"/>
              <a:buNone/>
              <a:defRPr sz="1700">
                <a:solidFill>
                  <a:srgbClr val="76838E"/>
                </a:solidFill>
                <a:latin typeface="Lato"/>
                <a:ea typeface="Lato"/>
                <a:cs typeface="Lato"/>
                <a:sym typeface="Lato"/>
              </a:defRPr>
            </a:lvl2pPr>
            <a:lvl3pPr marL="1371600" lvl="2" indent="-228600" algn="l">
              <a:lnSpc>
                <a:spcPct val="110000"/>
              </a:lnSpc>
              <a:spcBef>
                <a:spcPts val="3000"/>
              </a:spcBef>
              <a:spcAft>
                <a:spcPts val="0"/>
              </a:spcAft>
              <a:buSzPts val="1700"/>
              <a:buNone/>
              <a:defRPr sz="1700">
                <a:solidFill>
                  <a:srgbClr val="76838E"/>
                </a:solidFill>
                <a:latin typeface="Lato"/>
                <a:ea typeface="Lato"/>
                <a:cs typeface="Lato"/>
                <a:sym typeface="Lato"/>
              </a:defRPr>
            </a:lvl3pPr>
            <a:lvl4pPr marL="1828800" lvl="3" indent="-228600" algn="l">
              <a:lnSpc>
                <a:spcPct val="110000"/>
              </a:lnSpc>
              <a:spcBef>
                <a:spcPts val="3000"/>
              </a:spcBef>
              <a:spcAft>
                <a:spcPts val="0"/>
              </a:spcAft>
              <a:buSzPts val="1700"/>
              <a:buNone/>
              <a:defRPr sz="1700">
                <a:solidFill>
                  <a:srgbClr val="76838E"/>
                </a:solidFill>
                <a:latin typeface="Lato"/>
                <a:ea typeface="Lato"/>
                <a:cs typeface="Lato"/>
                <a:sym typeface="Lato"/>
              </a:defRPr>
            </a:lvl4pPr>
            <a:lvl5pPr marL="2286000" lvl="4" indent="-228600" algn="l">
              <a:lnSpc>
                <a:spcPct val="110000"/>
              </a:lnSpc>
              <a:spcBef>
                <a:spcPts val="3000"/>
              </a:spcBef>
              <a:spcAft>
                <a:spcPts val="0"/>
              </a:spcAft>
              <a:buSzPts val="1700"/>
              <a:buNone/>
              <a:defRPr sz="1700">
                <a:solidFill>
                  <a:srgbClr val="7683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cxnSp>
        <p:nvCxnSpPr>
          <p:cNvPr id="298" name="Google Shape;298;p145"/>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299" name="Google Shape;299;p145"/>
          <p:cNvSpPr txBox="1">
            <a:spLocks noGrp="1"/>
          </p:cNvSpPr>
          <p:nvPr>
            <p:ph type="body" idx="3"/>
          </p:nvPr>
        </p:nvSpPr>
        <p:spPr>
          <a:xfrm>
            <a:off x="619355" y="1400562"/>
            <a:ext cx="3521533"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00" name="Google Shape;300;p145"/>
          <p:cNvSpPr txBox="1">
            <a:spLocks noGrp="1"/>
          </p:cNvSpPr>
          <p:nvPr>
            <p:ph type="body" idx="4"/>
          </p:nvPr>
        </p:nvSpPr>
        <p:spPr>
          <a:xfrm>
            <a:off x="609669" y="1696723"/>
            <a:ext cx="3531220" cy="1538376"/>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gue 1" type="tx">
  <p:cSld name="TITLE_AND_BODY">
    <p:bg>
      <p:bgPr>
        <a:solidFill>
          <a:schemeClr val="accent1"/>
        </a:solidFill>
        <a:effectLst/>
      </p:bgPr>
    </p:bg>
    <p:spTree>
      <p:nvGrpSpPr>
        <p:cNvPr id="1" name="Shape 301"/>
        <p:cNvGrpSpPr/>
        <p:nvPr/>
      </p:nvGrpSpPr>
      <p:grpSpPr>
        <a:xfrm>
          <a:off x="0" y="0"/>
          <a:ext cx="0" cy="0"/>
          <a:chOff x="0" y="0"/>
          <a:chExt cx="0" cy="0"/>
        </a:xfrm>
      </p:grpSpPr>
      <p:sp>
        <p:nvSpPr>
          <p:cNvPr id="302" name="Google Shape;302;p146"/>
          <p:cNvSpPr txBox="1">
            <a:spLocks noGrp="1"/>
          </p:cNvSpPr>
          <p:nvPr>
            <p:ph type="title"/>
          </p:nvPr>
        </p:nvSpPr>
        <p:spPr>
          <a:xfrm>
            <a:off x="609600" y="2857500"/>
            <a:ext cx="10972800" cy="1143000"/>
          </a:xfrm>
          <a:prstGeom prst="rect">
            <a:avLst/>
          </a:prstGeom>
          <a:noFill/>
          <a:ln>
            <a:noFill/>
          </a:ln>
        </p:spPr>
        <p:txBody>
          <a:bodyPr spcFirstLastPara="1" wrap="square" lIns="0" tIns="45700" rIns="0" bIns="45700" anchor="ctr" anchorCtr="0">
            <a:noAutofit/>
          </a:bodyPr>
          <a:lstStyle>
            <a:lvl1pPr lvl="0" algn="ctr">
              <a:lnSpc>
                <a:spcPct val="90000"/>
              </a:lnSpc>
              <a:spcBef>
                <a:spcPts val="2251"/>
              </a:spcBef>
              <a:spcAft>
                <a:spcPts val="0"/>
              </a:spcAft>
              <a:buClr>
                <a:srgbClr val="FFFFFF"/>
              </a:buClr>
              <a:buSzPts val="3200"/>
              <a:buFont typeface="Lato Light"/>
              <a:buNone/>
              <a:defRPr>
                <a:solidFill>
                  <a:srgbClr val="FFFFFF"/>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2_Segue 1">
  <p:cSld name="2_Segue 1">
    <p:bg>
      <p:bgPr>
        <a:solidFill>
          <a:srgbClr val="151F26"/>
        </a:solidFill>
        <a:effectLst/>
      </p:bgPr>
    </p:bg>
    <p:spTree>
      <p:nvGrpSpPr>
        <p:cNvPr id="1" name="Shape 303"/>
        <p:cNvGrpSpPr/>
        <p:nvPr/>
      </p:nvGrpSpPr>
      <p:grpSpPr>
        <a:xfrm>
          <a:off x="0" y="0"/>
          <a:ext cx="0" cy="0"/>
          <a:chOff x="0" y="0"/>
          <a:chExt cx="0" cy="0"/>
        </a:xfrm>
      </p:grpSpPr>
      <p:sp>
        <p:nvSpPr>
          <p:cNvPr id="304" name="Google Shape;304;p147"/>
          <p:cNvSpPr txBox="1">
            <a:spLocks noGrp="1"/>
          </p:cNvSpPr>
          <p:nvPr>
            <p:ph type="title"/>
          </p:nvPr>
        </p:nvSpPr>
        <p:spPr>
          <a:xfrm>
            <a:off x="609600" y="2857500"/>
            <a:ext cx="10972800" cy="1143000"/>
          </a:xfrm>
          <a:prstGeom prst="rect">
            <a:avLst/>
          </a:prstGeom>
          <a:noFill/>
          <a:ln>
            <a:noFill/>
          </a:ln>
        </p:spPr>
        <p:txBody>
          <a:bodyPr spcFirstLastPara="1" wrap="square" lIns="0" tIns="45700" rIns="0" bIns="45700" anchor="ctr" anchorCtr="0">
            <a:noAutofit/>
          </a:bodyPr>
          <a:lstStyle>
            <a:lvl1pPr lvl="0" algn="ctr">
              <a:lnSpc>
                <a:spcPct val="90000"/>
              </a:lnSpc>
              <a:spcBef>
                <a:spcPts val="2251"/>
              </a:spcBef>
              <a:spcAft>
                <a:spcPts val="0"/>
              </a:spcAft>
              <a:buClr>
                <a:srgbClr val="FFFFFF"/>
              </a:buClr>
              <a:buSzPts val="3200"/>
              <a:buFont typeface="Lato Light"/>
              <a:buNone/>
              <a:defRPr>
                <a:solidFill>
                  <a:srgbClr val="FFFFFF"/>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2"/>
          <p:cNvSpPr/>
          <p:nvPr/>
        </p:nvSpPr>
        <p:spPr>
          <a:xfrm>
            <a:off x="0" y="0"/>
            <a:ext cx="12192000" cy="6858000"/>
          </a:xfrm>
          <a:prstGeom prst="rect">
            <a:avLst/>
          </a:prstGeom>
          <a:gradFill>
            <a:gsLst>
              <a:gs pos="0">
                <a:srgbClr val="2486FC"/>
              </a:gs>
              <a:gs pos="100000">
                <a:srgbClr val="005BC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ero Image">
  <p:cSld name="Hero Image">
    <p:bg>
      <p:bgPr>
        <a:solidFill>
          <a:srgbClr val="FFFFFF"/>
        </a:solidFill>
        <a:effectLst/>
      </p:bgPr>
    </p:bg>
    <p:spTree>
      <p:nvGrpSpPr>
        <p:cNvPr id="1" name="Shape 305"/>
        <p:cNvGrpSpPr/>
        <p:nvPr/>
      </p:nvGrpSpPr>
      <p:grpSpPr>
        <a:xfrm>
          <a:off x="0" y="0"/>
          <a:ext cx="0" cy="0"/>
          <a:chOff x="0" y="0"/>
          <a:chExt cx="0" cy="0"/>
        </a:xfrm>
      </p:grpSpPr>
      <p:sp>
        <p:nvSpPr>
          <p:cNvPr id="306" name="Google Shape;306;p148"/>
          <p:cNvSpPr>
            <a:spLocks noGrp="1"/>
          </p:cNvSpPr>
          <p:nvPr>
            <p:ph type="pic" idx="2"/>
          </p:nvPr>
        </p:nvSpPr>
        <p:spPr>
          <a:xfrm>
            <a:off x="6096001" y="0"/>
            <a:ext cx="6095999" cy="6858000"/>
          </a:xfrm>
          <a:prstGeom prst="rect">
            <a:avLst/>
          </a:prstGeom>
          <a:solidFill>
            <a:srgbClr val="E9EEF3"/>
          </a:solidFill>
          <a:ln>
            <a:noFill/>
          </a:ln>
        </p:spPr>
      </p:sp>
      <p:sp>
        <p:nvSpPr>
          <p:cNvPr id="307" name="Google Shape;307;p148"/>
          <p:cNvSpPr txBox="1">
            <a:spLocks noGrp="1"/>
          </p:cNvSpPr>
          <p:nvPr>
            <p:ph type="body" idx="1"/>
          </p:nvPr>
        </p:nvSpPr>
        <p:spPr>
          <a:xfrm>
            <a:off x="619355" y="1400562"/>
            <a:ext cx="5171845" cy="296161"/>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08" name="Google Shape;308;p148"/>
          <p:cNvSpPr txBox="1">
            <a:spLocks noGrp="1"/>
          </p:cNvSpPr>
          <p:nvPr>
            <p:ph type="body" idx="3"/>
          </p:nvPr>
        </p:nvSpPr>
        <p:spPr>
          <a:xfrm>
            <a:off x="609669" y="1696723"/>
            <a:ext cx="5181532" cy="741677"/>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09" name="Google Shape;309;p148"/>
          <p:cNvSpPr txBox="1">
            <a:spLocks noGrp="1"/>
          </p:cNvSpPr>
          <p:nvPr>
            <p:ph type="body" idx="4"/>
          </p:nvPr>
        </p:nvSpPr>
        <p:spPr>
          <a:xfrm>
            <a:off x="619354" y="2458721"/>
            <a:ext cx="5171847" cy="3963484"/>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4pPr>
            <a:lvl5pPr marL="2286000" lvl="4" indent="-314325" algn="l">
              <a:lnSpc>
                <a:spcPct val="11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Content w/ Subtitle">
  <p:cSld name="2_Content w/ Subtitle">
    <p:spTree>
      <p:nvGrpSpPr>
        <p:cNvPr id="1" name="Shape 310"/>
        <p:cNvGrpSpPr/>
        <p:nvPr/>
      </p:nvGrpSpPr>
      <p:grpSpPr>
        <a:xfrm>
          <a:off x="0" y="0"/>
          <a:ext cx="0" cy="0"/>
          <a:chOff x="0" y="0"/>
          <a:chExt cx="0" cy="0"/>
        </a:xfrm>
      </p:grpSpPr>
      <p:sp>
        <p:nvSpPr>
          <p:cNvPr id="311" name="Google Shape;311;p149"/>
          <p:cNvSpPr txBox="1">
            <a:spLocks noGrp="1"/>
          </p:cNvSpPr>
          <p:nvPr>
            <p:ph type="title"/>
          </p:nvPr>
        </p:nvSpPr>
        <p:spPr>
          <a:xfrm>
            <a:off x="609600" y="897439"/>
            <a:ext cx="10972800" cy="1099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12" name="Google Shape;312;p149"/>
          <p:cNvSpPr>
            <a:spLocks noGrp="1"/>
          </p:cNvSpPr>
          <p:nvPr>
            <p:ph type="pic" idx="2"/>
          </p:nvPr>
        </p:nvSpPr>
        <p:spPr>
          <a:xfrm>
            <a:off x="6953249" y="2097025"/>
            <a:ext cx="4114801" cy="3756543"/>
          </a:xfrm>
          <a:prstGeom prst="rect">
            <a:avLst/>
          </a:prstGeom>
          <a:solidFill>
            <a:srgbClr val="E9EEF3"/>
          </a:solidFill>
          <a:ln>
            <a:noFill/>
          </a:ln>
        </p:spPr>
      </p:sp>
      <p:sp>
        <p:nvSpPr>
          <p:cNvPr id="313" name="Google Shape;313;p149"/>
          <p:cNvSpPr txBox="1">
            <a:spLocks noGrp="1"/>
          </p:cNvSpPr>
          <p:nvPr>
            <p:ph type="body" idx="1"/>
          </p:nvPr>
        </p:nvSpPr>
        <p:spPr>
          <a:xfrm>
            <a:off x="619353" y="1447426"/>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14" name="Google Shape;314;p149"/>
          <p:cNvSpPr txBox="1">
            <a:spLocks noGrp="1"/>
          </p:cNvSpPr>
          <p:nvPr>
            <p:ph type="body" idx="3"/>
          </p:nvPr>
        </p:nvSpPr>
        <p:spPr>
          <a:xfrm>
            <a:off x="609602" y="2097024"/>
            <a:ext cx="5647068" cy="4481576"/>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0060D6"/>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0D6"/>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0D6"/>
              </a:buClr>
              <a:buSzPts val="1800"/>
              <a:buChar char="•"/>
              <a:defRPr sz="1800" b="0" i="0">
                <a:solidFill>
                  <a:srgbClr val="72848E"/>
                </a:solidFill>
                <a:latin typeface="Lato"/>
                <a:ea typeface="Lato"/>
                <a:cs typeface="Lato"/>
                <a:sym typeface="Lato"/>
              </a:defRPr>
            </a:lvl3pPr>
            <a:lvl4pPr marL="1828800" lvl="3" indent="-342900" algn="l">
              <a:lnSpc>
                <a:spcPct val="100000"/>
              </a:lnSpc>
              <a:spcBef>
                <a:spcPts val="800"/>
              </a:spcBef>
              <a:spcAft>
                <a:spcPts val="0"/>
              </a:spcAft>
              <a:buClr>
                <a:srgbClr val="0060D6"/>
              </a:buClr>
              <a:buSzPts val="1800"/>
              <a:buChar char="•"/>
              <a:defRPr sz="1800" b="0" i="0">
                <a:solidFill>
                  <a:srgbClr val="72848E"/>
                </a:solidFill>
                <a:latin typeface="Lato"/>
                <a:ea typeface="Lato"/>
                <a:cs typeface="Lato"/>
                <a:sym typeface="Lato"/>
              </a:defRPr>
            </a:lvl4pPr>
            <a:lvl5pPr marL="2286000" lvl="4" indent="-317515" algn="l">
              <a:lnSpc>
                <a:spcPct val="110000"/>
              </a:lnSpc>
              <a:spcBef>
                <a:spcPts val="800"/>
              </a:spcBef>
              <a:spcAft>
                <a:spcPts val="0"/>
              </a:spcAft>
              <a:buClr>
                <a:srgbClr val="0061D5"/>
              </a:buClr>
              <a:buSzPts val="1400"/>
              <a:buChar char="•"/>
              <a:defRPr sz="1867"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Hero Image">
  <p:cSld name="1_Hero Image">
    <p:bg>
      <p:bgPr>
        <a:solidFill>
          <a:srgbClr val="FFFFFF"/>
        </a:solidFill>
        <a:effectLst/>
      </p:bgPr>
    </p:bg>
    <p:spTree>
      <p:nvGrpSpPr>
        <p:cNvPr id="1" name="Shape 315"/>
        <p:cNvGrpSpPr/>
        <p:nvPr/>
      </p:nvGrpSpPr>
      <p:grpSpPr>
        <a:xfrm>
          <a:off x="0" y="0"/>
          <a:ext cx="0" cy="0"/>
          <a:chOff x="0" y="0"/>
          <a:chExt cx="0" cy="0"/>
        </a:xfrm>
      </p:grpSpPr>
      <p:sp>
        <p:nvSpPr>
          <p:cNvPr id="316" name="Google Shape;316;p150"/>
          <p:cNvSpPr>
            <a:spLocks noGrp="1"/>
          </p:cNvSpPr>
          <p:nvPr>
            <p:ph type="pic" idx="2"/>
          </p:nvPr>
        </p:nvSpPr>
        <p:spPr>
          <a:xfrm>
            <a:off x="1" y="0"/>
            <a:ext cx="12191999" cy="6858000"/>
          </a:xfrm>
          <a:prstGeom prst="rect">
            <a:avLst/>
          </a:prstGeom>
          <a:solidFill>
            <a:srgbClr val="E9EEF3"/>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7"/>
        <p:cNvGrpSpPr/>
        <p:nvPr/>
      </p:nvGrpSpPr>
      <p:grpSpPr>
        <a:xfrm>
          <a:off x="0" y="0"/>
          <a:ext cx="0" cy="0"/>
          <a:chOff x="0" y="0"/>
          <a:chExt cx="0" cy="0"/>
        </a:xfrm>
      </p:grpSpPr>
      <p:sp>
        <p:nvSpPr>
          <p:cNvPr id="318" name="Google Shape;318;p151"/>
          <p:cNvSpPr txBox="1">
            <a:spLocks noGrp="1"/>
          </p:cNvSpPr>
          <p:nvPr>
            <p:ph type="title"/>
          </p:nvPr>
        </p:nvSpPr>
        <p:spPr>
          <a:xfrm>
            <a:off x="930728" y="2584451"/>
            <a:ext cx="10330547" cy="2216149"/>
          </a:xfrm>
          <a:prstGeom prst="rect">
            <a:avLst/>
          </a:prstGeom>
          <a:solidFill>
            <a:srgbClr val="FFFFFF"/>
          </a:solidFill>
          <a:ln>
            <a:noFill/>
          </a:ln>
        </p:spPr>
        <p:txBody>
          <a:bodyPr spcFirstLastPara="1" wrap="square" lIns="0" tIns="0" rIns="0" bIns="0" anchor="ctr" anchorCtr="0">
            <a:noAutofit/>
          </a:bodyPr>
          <a:lstStyle>
            <a:lvl1pPr lvl="0" algn="ctr">
              <a:lnSpc>
                <a:spcPct val="100000"/>
              </a:lnSpc>
              <a:spcBef>
                <a:spcPts val="0"/>
              </a:spcBef>
              <a:spcAft>
                <a:spcPts val="0"/>
              </a:spcAft>
              <a:buClr>
                <a:srgbClr val="000000"/>
              </a:buClr>
              <a:buSzPts val="3200"/>
              <a:buFont typeface="Lato Light"/>
              <a:buNone/>
              <a:defRPr sz="3200" b="0" i="0" u="none" strike="noStrike" cap="none">
                <a:solidFill>
                  <a:srgbClr val="000000"/>
                </a:solidFill>
                <a:latin typeface="Lato Light"/>
                <a:ea typeface="Lato Light"/>
                <a:cs typeface="Lato Light"/>
                <a:sym typeface="Lato Light"/>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19" name="Google Shape;319;p151"/>
          <p:cNvSpPr txBox="1">
            <a:spLocks noGrp="1"/>
          </p:cNvSpPr>
          <p:nvPr>
            <p:ph type="body" idx="1"/>
          </p:nvPr>
        </p:nvSpPr>
        <p:spPr>
          <a:xfrm>
            <a:off x="930728" y="5061857"/>
            <a:ext cx="10330544"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0D6"/>
              </a:buClr>
              <a:buSzPts val="1800"/>
              <a:buFont typeface="Lato"/>
              <a:buNone/>
              <a:defRPr b="0" i="0">
                <a:solidFill>
                  <a:srgbClr val="0060D6"/>
                </a:solidFill>
                <a:latin typeface="Lato"/>
                <a:ea typeface="Lato"/>
                <a:cs typeface="Lato"/>
                <a:sym typeface="Lato"/>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20" name="Google Shape;320;p151"/>
          <p:cNvSpPr txBox="1"/>
          <p:nvPr/>
        </p:nvSpPr>
        <p:spPr>
          <a:xfrm>
            <a:off x="5035500" y="1210156"/>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000" b="1" i="0" u="none" strike="noStrike" cap="none">
                <a:solidFill>
                  <a:srgbClr val="0061D5"/>
                </a:solidFill>
                <a:latin typeface="Georgia"/>
                <a:ea typeface="Georgia"/>
                <a:cs typeface="Georgia"/>
                <a:sym typeface="Georgia"/>
              </a:rPr>
              <a:t>“</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21"/>
        <p:cNvGrpSpPr/>
        <p:nvPr/>
      </p:nvGrpSpPr>
      <p:grpSpPr>
        <a:xfrm>
          <a:off x="0" y="0"/>
          <a:ext cx="0" cy="0"/>
          <a:chOff x="0" y="0"/>
          <a:chExt cx="0" cy="0"/>
        </a:xfrm>
      </p:grpSpPr>
      <p:sp>
        <p:nvSpPr>
          <p:cNvPr id="322" name="Google Shape;322;p152"/>
          <p:cNvSpPr txBox="1">
            <a:spLocks noGrp="1"/>
          </p:cNvSpPr>
          <p:nvPr>
            <p:ph type="title"/>
          </p:nvPr>
        </p:nvSpPr>
        <p:spPr>
          <a:xfrm>
            <a:off x="914401" y="2146300"/>
            <a:ext cx="4860473" cy="2216149"/>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000000"/>
              </a:buClr>
              <a:buSzPts val="2400"/>
              <a:buFont typeface="Lato Light"/>
              <a:buNone/>
              <a:defRPr sz="2400" b="0" i="0" u="none" strike="noStrike" cap="none">
                <a:solidFill>
                  <a:srgbClr val="000000"/>
                </a:solidFill>
                <a:latin typeface="Lato Light"/>
                <a:ea typeface="Lato Light"/>
                <a:cs typeface="Lato Light"/>
                <a:sym typeface="Lato Light"/>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23" name="Google Shape;323;p152"/>
          <p:cNvSpPr txBox="1">
            <a:spLocks noGrp="1"/>
          </p:cNvSpPr>
          <p:nvPr>
            <p:ph type="body" idx="1"/>
          </p:nvPr>
        </p:nvSpPr>
        <p:spPr>
          <a:xfrm>
            <a:off x="914400" y="4623707"/>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24" name="Google Shape;324;p152"/>
          <p:cNvSpPr txBox="1"/>
          <p:nvPr/>
        </p:nvSpPr>
        <p:spPr>
          <a:xfrm>
            <a:off x="7778047" y="1210156"/>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000" b="1" i="0" u="none" strike="noStrike" cap="none">
                <a:solidFill>
                  <a:srgbClr val="0061D5"/>
                </a:solidFill>
                <a:latin typeface="Georgia"/>
                <a:ea typeface="Georgia"/>
                <a:cs typeface="Georgia"/>
                <a:sym typeface="Georgia"/>
              </a:rPr>
              <a:t>“</a:t>
            </a:r>
            <a:endParaRPr/>
          </a:p>
        </p:txBody>
      </p:sp>
      <p:sp>
        <p:nvSpPr>
          <p:cNvPr id="325" name="Google Shape;325;p152"/>
          <p:cNvSpPr txBox="1"/>
          <p:nvPr/>
        </p:nvSpPr>
        <p:spPr>
          <a:xfrm>
            <a:off x="2284136" y="1210156"/>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8000" b="1" i="0" u="none" strike="noStrike" cap="none">
                <a:solidFill>
                  <a:srgbClr val="0061D5"/>
                </a:solidFill>
                <a:latin typeface="Georgia"/>
                <a:ea typeface="Georgia"/>
                <a:cs typeface="Georgia"/>
                <a:sym typeface="Georgia"/>
              </a:rPr>
              <a:t>“</a:t>
            </a:r>
            <a:endParaRPr/>
          </a:p>
        </p:txBody>
      </p:sp>
      <p:sp>
        <p:nvSpPr>
          <p:cNvPr id="326" name="Google Shape;326;p152"/>
          <p:cNvSpPr txBox="1">
            <a:spLocks noGrp="1"/>
          </p:cNvSpPr>
          <p:nvPr>
            <p:ph type="body" idx="2"/>
          </p:nvPr>
        </p:nvSpPr>
        <p:spPr>
          <a:xfrm>
            <a:off x="6415135" y="4623707"/>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latin typeface="Lato"/>
                <a:ea typeface="Lato"/>
                <a:cs typeface="Lato"/>
                <a:sym typeface="Lato"/>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27" name="Google Shape;327;p152"/>
          <p:cNvSpPr txBox="1">
            <a:spLocks noGrp="1"/>
          </p:cNvSpPr>
          <p:nvPr>
            <p:ph type="body" idx="3"/>
          </p:nvPr>
        </p:nvSpPr>
        <p:spPr>
          <a:xfrm>
            <a:off x="6414235" y="2146301"/>
            <a:ext cx="4861984" cy="2216151"/>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228600" algn="ctr">
              <a:lnSpc>
                <a:spcPct val="100000"/>
              </a:lnSpc>
              <a:spcBef>
                <a:spcPts val="800"/>
              </a:spcBef>
              <a:spcAft>
                <a:spcPts val="0"/>
              </a:spcAft>
              <a:buSzPts val="1800"/>
              <a:buFont typeface="Lato Light"/>
              <a:buNone/>
              <a:defRPr sz="2400">
                <a:solidFill>
                  <a:srgbClr val="151F26"/>
                </a:solidFill>
                <a:latin typeface="Lato Light"/>
                <a:ea typeface="Lato Light"/>
                <a:cs typeface="Lato Light"/>
                <a:sym typeface="Lato Light"/>
              </a:defRPr>
            </a:lvl2pPr>
            <a:lvl3pPr marL="1371600" lvl="2" indent="-228600" algn="ctr">
              <a:lnSpc>
                <a:spcPct val="100000"/>
              </a:lnSpc>
              <a:spcBef>
                <a:spcPts val="800"/>
              </a:spcBef>
              <a:spcAft>
                <a:spcPts val="0"/>
              </a:spcAft>
              <a:buSzPts val="1800"/>
              <a:buFont typeface="Lato Light"/>
              <a:buNone/>
              <a:defRPr sz="2400">
                <a:solidFill>
                  <a:srgbClr val="151F26"/>
                </a:solidFill>
                <a:latin typeface="Lato Light"/>
                <a:ea typeface="Lato Light"/>
                <a:cs typeface="Lato Light"/>
                <a:sym typeface="Lato Light"/>
              </a:defRPr>
            </a:lvl3pPr>
            <a:lvl4pPr marL="1828800" lvl="3" indent="-228600" algn="ctr">
              <a:lnSpc>
                <a:spcPct val="100000"/>
              </a:lnSpc>
              <a:spcBef>
                <a:spcPts val="800"/>
              </a:spcBef>
              <a:spcAft>
                <a:spcPts val="0"/>
              </a:spcAft>
              <a:buSzPts val="1800"/>
              <a:buFont typeface="Lato Light"/>
              <a:buNone/>
              <a:defRPr sz="2400">
                <a:solidFill>
                  <a:srgbClr val="151F26"/>
                </a:solidFill>
                <a:latin typeface="Lato Light"/>
                <a:ea typeface="Lato Light"/>
                <a:cs typeface="Lato Light"/>
                <a:sym typeface="Lato Light"/>
              </a:defRPr>
            </a:lvl4pPr>
            <a:lvl5pPr marL="2286000" lvl="4" indent="-228600" algn="ctr">
              <a:lnSpc>
                <a:spcPct val="100000"/>
              </a:lnSpc>
              <a:spcBef>
                <a:spcPts val="800"/>
              </a:spcBef>
              <a:spcAft>
                <a:spcPts val="0"/>
              </a:spcAft>
              <a:buSzPts val="1800"/>
              <a:buFont typeface="Lato Light"/>
              <a:buNone/>
              <a:defRPr sz="2400">
                <a:solidFill>
                  <a:srgbClr val="151F26"/>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8"/>
        <p:cNvGrpSpPr/>
        <p:nvPr/>
      </p:nvGrpSpPr>
      <p:grpSpPr>
        <a:xfrm>
          <a:off x="0" y="0"/>
          <a:ext cx="0" cy="0"/>
          <a:chOff x="0" y="0"/>
          <a:chExt cx="0" cy="0"/>
        </a:xfrm>
      </p:grpSpPr>
      <p:sp>
        <p:nvSpPr>
          <p:cNvPr id="329" name="Google Shape;329;p153"/>
          <p:cNvSpPr txBox="1">
            <a:spLocks noGrp="1"/>
          </p:cNvSpPr>
          <p:nvPr>
            <p:ph type="title"/>
          </p:nvPr>
        </p:nvSpPr>
        <p:spPr>
          <a:xfrm>
            <a:off x="920125" y="1486389"/>
            <a:ext cx="4860473" cy="1362876"/>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000000"/>
              </a:buClr>
              <a:buSzPts val="2133"/>
              <a:buFont typeface="Lato Light"/>
              <a:buNone/>
              <a:defRPr sz="2133" b="0" i="0" u="none" strike="noStrike" cap="none">
                <a:solidFill>
                  <a:srgbClr val="000000"/>
                </a:solidFill>
                <a:latin typeface="Lato Light"/>
                <a:ea typeface="Lato Light"/>
                <a:cs typeface="Lato Light"/>
                <a:sym typeface="Lato Light"/>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30" name="Google Shape;330;p153"/>
          <p:cNvSpPr txBox="1">
            <a:spLocks noGrp="1"/>
          </p:cNvSpPr>
          <p:nvPr>
            <p:ph type="body" idx="1"/>
          </p:nvPr>
        </p:nvSpPr>
        <p:spPr>
          <a:xfrm>
            <a:off x="920124" y="2849264"/>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31" name="Google Shape;331;p153"/>
          <p:cNvSpPr txBox="1"/>
          <p:nvPr/>
        </p:nvSpPr>
        <p:spPr>
          <a:xfrm>
            <a:off x="2289860" y="835137"/>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333" b="1" i="0" u="none" strike="noStrike" cap="none">
                <a:solidFill>
                  <a:srgbClr val="0061D5"/>
                </a:solidFill>
                <a:latin typeface="Georgia"/>
                <a:ea typeface="Georgia"/>
                <a:cs typeface="Georgia"/>
                <a:sym typeface="Georgia"/>
              </a:rPr>
              <a:t>“</a:t>
            </a:r>
            <a:endParaRPr/>
          </a:p>
        </p:txBody>
      </p:sp>
      <p:sp>
        <p:nvSpPr>
          <p:cNvPr id="332" name="Google Shape;332;p153"/>
          <p:cNvSpPr txBox="1">
            <a:spLocks noGrp="1"/>
          </p:cNvSpPr>
          <p:nvPr>
            <p:ph type="body" idx="2"/>
          </p:nvPr>
        </p:nvSpPr>
        <p:spPr>
          <a:xfrm>
            <a:off x="920124" y="5616325"/>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33" name="Google Shape;333;p153"/>
          <p:cNvSpPr txBox="1"/>
          <p:nvPr/>
        </p:nvSpPr>
        <p:spPr>
          <a:xfrm>
            <a:off x="2289860" y="3602199"/>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333" b="1" i="0" u="none" strike="noStrike" cap="none">
                <a:solidFill>
                  <a:srgbClr val="0061D5"/>
                </a:solidFill>
                <a:latin typeface="Georgia"/>
                <a:ea typeface="Georgia"/>
                <a:cs typeface="Georgia"/>
                <a:sym typeface="Georgia"/>
              </a:rPr>
              <a:t>“</a:t>
            </a:r>
            <a:endParaRPr/>
          </a:p>
        </p:txBody>
      </p:sp>
      <p:sp>
        <p:nvSpPr>
          <p:cNvPr id="334" name="Google Shape;334;p153"/>
          <p:cNvSpPr txBox="1">
            <a:spLocks noGrp="1"/>
          </p:cNvSpPr>
          <p:nvPr>
            <p:ph type="body" idx="3"/>
          </p:nvPr>
        </p:nvSpPr>
        <p:spPr>
          <a:xfrm>
            <a:off x="6417292" y="2849264"/>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35" name="Google Shape;335;p153"/>
          <p:cNvSpPr txBox="1"/>
          <p:nvPr/>
        </p:nvSpPr>
        <p:spPr>
          <a:xfrm>
            <a:off x="7787028" y="835137"/>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333" b="1" i="0" u="none" strike="noStrike" cap="none">
                <a:solidFill>
                  <a:srgbClr val="0061D5"/>
                </a:solidFill>
                <a:latin typeface="Georgia"/>
                <a:ea typeface="Georgia"/>
                <a:cs typeface="Georgia"/>
                <a:sym typeface="Georgia"/>
              </a:rPr>
              <a:t>“</a:t>
            </a:r>
            <a:endParaRPr/>
          </a:p>
        </p:txBody>
      </p:sp>
      <p:sp>
        <p:nvSpPr>
          <p:cNvPr id="336" name="Google Shape;336;p153"/>
          <p:cNvSpPr txBox="1">
            <a:spLocks noGrp="1"/>
          </p:cNvSpPr>
          <p:nvPr>
            <p:ph type="body" idx="4"/>
          </p:nvPr>
        </p:nvSpPr>
        <p:spPr>
          <a:xfrm>
            <a:off x="6417292" y="5616325"/>
            <a:ext cx="4860472" cy="805544"/>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61D5"/>
              </a:buClr>
              <a:buSzPts val="1800"/>
              <a:buFont typeface="Lato"/>
              <a:buNone/>
              <a:defRPr b="0" i="0">
                <a:solidFill>
                  <a:srgbClr val="0061D5"/>
                </a:solidFill>
              </a:defRPr>
            </a:lvl1pPr>
            <a:lvl2pPr marL="914400" lvl="1"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2pPr>
            <a:lvl3pPr marL="1371600" lvl="2"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3pPr>
            <a:lvl4pPr marL="1828800" lvl="3"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4pPr>
            <a:lvl5pPr marL="2286000" lvl="4" indent="-228600" algn="ctr">
              <a:lnSpc>
                <a:spcPct val="110000"/>
              </a:lnSpc>
              <a:spcBef>
                <a:spcPts val="800"/>
              </a:spcBef>
              <a:spcAft>
                <a:spcPts val="0"/>
              </a:spcAft>
              <a:buSzPts val="1400"/>
              <a:buFont typeface="Lato"/>
              <a:buNone/>
              <a:defRPr sz="1867" b="0" i="0">
                <a:solidFill>
                  <a:srgbClr val="0061D5"/>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37" name="Google Shape;337;p153"/>
          <p:cNvSpPr txBox="1"/>
          <p:nvPr/>
        </p:nvSpPr>
        <p:spPr>
          <a:xfrm>
            <a:off x="7787028" y="3602199"/>
            <a:ext cx="2121000" cy="93614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333" b="1" i="0" u="none" strike="noStrike" cap="none">
                <a:solidFill>
                  <a:srgbClr val="0061D5"/>
                </a:solidFill>
                <a:latin typeface="Georgia"/>
                <a:ea typeface="Georgia"/>
                <a:cs typeface="Georgia"/>
                <a:sym typeface="Georgia"/>
              </a:rPr>
              <a:t>“</a:t>
            </a:r>
            <a:endParaRPr/>
          </a:p>
        </p:txBody>
      </p:sp>
      <p:sp>
        <p:nvSpPr>
          <p:cNvPr id="338" name="Google Shape;338;p153"/>
          <p:cNvSpPr txBox="1">
            <a:spLocks noGrp="1"/>
          </p:cNvSpPr>
          <p:nvPr>
            <p:ph type="body" idx="5"/>
          </p:nvPr>
        </p:nvSpPr>
        <p:spPr>
          <a:xfrm>
            <a:off x="6417126" y="1486388"/>
            <a:ext cx="4860805" cy="1363005"/>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0"/>
              </a:spcBef>
              <a:spcAft>
                <a:spcPts val="0"/>
              </a:spcAft>
              <a:buClr>
                <a:srgbClr val="000000"/>
              </a:buClr>
              <a:buSzPts val="1600"/>
              <a:buFont typeface="Lato Light"/>
              <a:buNone/>
              <a:defRPr sz="2133">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39" name="Google Shape;339;p153"/>
          <p:cNvSpPr txBox="1">
            <a:spLocks noGrp="1"/>
          </p:cNvSpPr>
          <p:nvPr>
            <p:ph type="body" idx="6"/>
          </p:nvPr>
        </p:nvSpPr>
        <p:spPr>
          <a:xfrm>
            <a:off x="6417126" y="4253450"/>
            <a:ext cx="4860805" cy="1363005"/>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0"/>
              </a:spcBef>
              <a:spcAft>
                <a:spcPts val="0"/>
              </a:spcAft>
              <a:buClr>
                <a:srgbClr val="000000"/>
              </a:buClr>
              <a:buSzPts val="1600"/>
              <a:buFont typeface="Lato Light"/>
              <a:buNone/>
              <a:defRPr sz="2133">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40" name="Google Shape;340;p153"/>
          <p:cNvSpPr txBox="1">
            <a:spLocks noGrp="1"/>
          </p:cNvSpPr>
          <p:nvPr>
            <p:ph type="body" idx="7"/>
          </p:nvPr>
        </p:nvSpPr>
        <p:spPr>
          <a:xfrm>
            <a:off x="919958" y="4253450"/>
            <a:ext cx="4860805" cy="1363005"/>
          </a:xfrm>
          <a:prstGeom prst="rect">
            <a:avLst/>
          </a:prstGeom>
          <a:noFill/>
          <a:ln>
            <a:noFill/>
          </a:ln>
        </p:spPr>
        <p:txBody>
          <a:bodyPr spcFirstLastPara="1" wrap="square" lIns="0" tIns="45700" rIns="0" bIns="45700" anchor="ctr" anchorCtr="0">
            <a:noAutofit/>
          </a:bodyPr>
          <a:lstStyle>
            <a:lvl1pPr marL="457200" lvl="0" indent="-228600" algn="ctr">
              <a:lnSpc>
                <a:spcPct val="100000"/>
              </a:lnSpc>
              <a:spcBef>
                <a:spcPts val="0"/>
              </a:spcBef>
              <a:spcAft>
                <a:spcPts val="0"/>
              </a:spcAft>
              <a:buClr>
                <a:srgbClr val="000000"/>
              </a:buClr>
              <a:buSzPts val="1600"/>
              <a:buFont typeface="Lato Light"/>
              <a:buNone/>
              <a:defRPr sz="2133">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Header only">
  <p:cSld name="3_Header only">
    <p:bg>
      <p:bgPr>
        <a:solidFill>
          <a:srgbClr val="000000"/>
        </a:solidFill>
        <a:effectLst/>
      </p:bgPr>
    </p:bg>
    <p:spTree>
      <p:nvGrpSpPr>
        <p:cNvPr id="1" name="Shape 342"/>
        <p:cNvGrpSpPr/>
        <p:nvPr/>
      </p:nvGrpSpPr>
      <p:grpSpPr>
        <a:xfrm>
          <a:off x="0" y="0"/>
          <a:ext cx="0" cy="0"/>
          <a:chOff x="0" y="0"/>
          <a:chExt cx="0" cy="0"/>
        </a:xfrm>
      </p:grpSpPr>
      <p:sp>
        <p:nvSpPr>
          <p:cNvPr id="343" name="Google Shape;343;p155"/>
          <p:cNvSpPr txBox="1">
            <a:spLocks noGrp="1"/>
          </p:cNvSpPr>
          <p:nvPr>
            <p:ph type="title"/>
          </p:nvPr>
        </p:nvSpPr>
        <p:spPr>
          <a:xfrm>
            <a:off x="609600" y="2857500"/>
            <a:ext cx="10972800" cy="1143000"/>
          </a:xfrm>
          <a:prstGeom prst="rect">
            <a:avLst/>
          </a:prstGeom>
          <a:noFill/>
          <a:ln>
            <a:noFill/>
          </a:ln>
        </p:spPr>
        <p:txBody>
          <a:bodyPr spcFirstLastPara="1" wrap="square" lIns="0" tIns="45700" rIns="0" bIns="45700" anchor="ctr" anchorCtr="0">
            <a:noAutofit/>
          </a:bodyPr>
          <a:lstStyle>
            <a:lvl1pPr lvl="0" algn="ctr">
              <a:lnSpc>
                <a:spcPct val="100000"/>
              </a:lnSpc>
              <a:spcBef>
                <a:spcPts val="2251"/>
              </a:spcBef>
              <a:spcAft>
                <a:spcPts val="0"/>
              </a:spcAft>
              <a:buClr>
                <a:srgbClr val="FFFFFF"/>
              </a:buClr>
              <a:buSzPts val="3200"/>
              <a:buFont typeface="Lato Light"/>
              <a:buNone/>
              <a:defRPr>
                <a:solidFill>
                  <a:srgbClr val="FFFFFF"/>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Agenda">
  <p:cSld name="Agenda">
    <p:bg>
      <p:bgPr>
        <a:solidFill>
          <a:srgbClr val="0061D5"/>
        </a:solidFill>
        <a:effectLst/>
      </p:bgPr>
    </p:bg>
    <p:spTree>
      <p:nvGrpSpPr>
        <p:cNvPr id="1" name="Shape 344"/>
        <p:cNvGrpSpPr/>
        <p:nvPr/>
      </p:nvGrpSpPr>
      <p:grpSpPr>
        <a:xfrm>
          <a:off x="0" y="0"/>
          <a:ext cx="0" cy="0"/>
          <a:chOff x="0" y="0"/>
          <a:chExt cx="0" cy="0"/>
        </a:xfrm>
      </p:grpSpPr>
      <p:sp>
        <p:nvSpPr>
          <p:cNvPr id="345" name="Google Shape;345;p156"/>
          <p:cNvSpPr txBox="1"/>
          <p:nvPr/>
        </p:nvSpPr>
        <p:spPr>
          <a:xfrm>
            <a:off x="1974977" y="852551"/>
            <a:ext cx="2121844" cy="9195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4800"/>
              <a:buFont typeface="Arial"/>
              <a:buNone/>
            </a:pPr>
            <a:r>
              <a:rPr lang="en-US" sz="4800" b="0" i="0" u="none" strike="noStrike" cap="none">
                <a:solidFill>
                  <a:srgbClr val="FFFFFF"/>
                </a:solidFill>
                <a:latin typeface="Lato Light"/>
                <a:ea typeface="Lato Light"/>
                <a:cs typeface="Lato Light"/>
                <a:sym typeface="Lato Light"/>
              </a:rPr>
              <a:t>Agenda</a:t>
            </a:r>
            <a:endParaRPr/>
          </a:p>
        </p:txBody>
      </p:sp>
      <p:sp>
        <p:nvSpPr>
          <p:cNvPr id="346" name="Google Shape;346;p156"/>
          <p:cNvSpPr txBox="1">
            <a:spLocks noGrp="1"/>
          </p:cNvSpPr>
          <p:nvPr>
            <p:ph type="body" idx="1"/>
          </p:nvPr>
        </p:nvSpPr>
        <p:spPr>
          <a:xfrm>
            <a:off x="4950884" y="853018"/>
            <a:ext cx="5486400" cy="4567767"/>
          </a:xfrm>
          <a:prstGeom prst="rect">
            <a:avLst/>
          </a:prstGeom>
          <a:noFill/>
          <a:ln>
            <a:noFill/>
          </a:ln>
        </p:spPr>
        <p:txBody>
          <a:bodyPr spcFirstLastPara="1" wrap="square" lIns="0" tIns="45700" rIns="228600" bIns="45700" anchor="t" anchorCtr="0">
            <a:noAutofit/>
          </a:bodyPr>
          <a:lstStyle>
            <a:lvl1pPr marL="457200" lvl="0" indent="-365760" algn="l">
              <a:lnSpc>
                <a:spcPct val="100000"/>
              </a:lnSpc>
              <a:spcBef>
                <a:spcPts val="0"/>
              </a:spcBef>
              <a:spcAft>
                <a:spcPts val="0"/>
              </a:spcAft>
              <a:buClr>
                <a:srgbClr val="FFFFFF"/>
              </a:buClr>
              <a:buSzPts val="2160"/>
              <a:buFont typeface="Arial"/>
              <a:buChar char="/"/>
              <a:defRPr>
                <a:solidFill>
                  <a:srgbClr val="FFFFFF"/>
                </a:solidFill>
                <a:latin typeface="Lato Light"/>
                <a:ea typeface="Lato Light"/>
                <a:cs typeface="Lato Light"/>
                <a:sym typeface="Lato Light"/>
              </a:defRPr>
            </a:lvl1pPr>
            <a:lvl2pPr marL="914400" lvl="1" indent="-365760" algn="l">
              <a:lnSpc>
                <a:spcPct val="100000"/>
              </a:lnSpc>
              <a:spcBef>
                <a:spcPts val="2400"/>
              </a:spcBef>
              <a:spcAft>
                <a:spcPts val="0"/>
              </a:spcAft>
              <a:buClr>
                <a:srgbClr val="FFFFFF"/>
              </a:buClr>
              <a:buSzPts val="2160"/>
              <a:buFont typeface="Arial"/>
              <a:buChar char="/"/>
              <a:defRPr>
                <a:solidFill>
                  <a:srgbClr val="FFFFFF"/>
                </a:solidFill>
                <a:latin typeface="Lato Light"/>
                <a:ea typeface="Lato Light"/>
                <a:cs typeface="Lato Light"/>
                <a:sym typeface="Lato Light"/>
              </a:defRPr>
            </a:lvl2pPr>
            <a:lvl3pPr marL="1371600" lvl="2" indent="-365760" algn="l">
              <a:lnSpc>
                <a:spcPct val="100000"/>
              </a:lnSpc>
              <a:spcBef>
                <a:spcPts val="800"/>
              </a:spcBef>
              <a:spcAft>
                <a:spcPts val="0"/>
              </a:spcAft>
              <a:buClr>
                <a:srgbClr val="FFFFFF"/>
              </a:buClr>
              <a:buSzPts val="2160"/>
              <a:buFont typeface="Arial"/>
              <a:buChar char="/"/>
              <a:defRPr>
                <a:solidFill>
                  <a:srgbClr val="FFFFFF"/>
                </a:solidFill>
                <a:latin typeface="Lato Light"/>
                <a:ea typeface="Lato Light"/>
                <a:cs typeface="Lato Light"/>
                <a:sym typeface="Lato Light"/>
              </a:defRPr>
            </a:lvl3pPr>
            <a:lvl4pPr marL="1828800" lvl="3" indent="-365760" algn="l">
              <a:lnSpc>
                <a:spcPct val="100000"/>
              </a:lnSpc>
              <a:spcBef>
                <a:spcPts val="800"/>
              </a:spcBef>
              <a:spcAft>
                <a:spcPts val="0"/>
              </a:spcAft>
              <a:buClr>
                <a:srgbClr val="FFFFFF"/>
              </a:buClr>
              <a:buSzPts val="2160"/>
              <a:buFont typeface="Arial"/>
              <a:buChar char="/"/>
              <a:defRPr>
                <a:solidFill>
                  <a:srgbClr val="FFFFFF"/>
                </a:solidFill>
                <a:latin typeface="Lato Light"/>
                <a:ea typeface="Lato Light"/>
                <a:cs typeface="Lato Light"/>
                <a:sym typeface="Lato Light"/>
              </a:defRPr>
            </a:lvl4pPr>
            <a:lvl5pPr marL="2286000" lvl="4" indent="-365760" algn="l">
              <a:lnSpc>
                <a:spcPct val="100000"/>
              </a:lnSpc>
              <a:spcBef>
                <a:spcPts val="800"/>
              </a:spcBef>
              <a:spcAft>
                <a:spcPts val="0"/>
              </a:spcAft>
              <a:buClr>
                <a:srgbClr val="FFFFFF"/>
              </a:buClr>
              <a:buSzPts val="2160"/>
              <a:buFont typeface="Arial"/>
              <a:buChar char="/"/>
              <a:defRPr>
                <a:solidFill>
                  <a:srgbClr val="FFFFFF"/>
                </a:solidFill>
                <a:latin typeface="Lato Light"/>
                <a:ea typeface="Lato Light"/>
                <a:cs typeface="Lato Light"/>
                <a:sym typeface="Lato Light"/>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7"/>
        <p:cNvGrpSpPr/>
        <p:nvPr/>
      </p:nvGrpSpPr>
      <p:grpSpPr>
        <a:xfrm>
          <a:off x="0" y="0"/>
          <a:ext cx="0" cy="0"/>
          <a:chOff x="0" y="0"/>
          <a:chExt cx="0" cy="0"/>
        </a:xfrm>
      </p:grpSpPr>
      <p:sp>
        <p:nvSpPr>
          <p:cNvPr id="348" name="Google Shape;348;p157"/>
          <p:cNvSpPr txBox="1">
            <a:spLocks noGrp="1"/>
          </p:cNvSpPr>
          <p:nvPr>
            <p:ph type="title"/>
          </p:nvPr>
        </p:nvSpPr>
        <p:spPr>
          <a:xfrm>
            <a:off x="609600" y="897439"/>
            <a:ext cx="10972800" cy="1075172"/>
          </a:xfrm>
          <a:prstGeom prst="rect">
            <a:avLst/>
          </a:prstGeom>
          <a:noFill/>
          <a:ln>
            <a:noFill/>
          </a:ln>
        </p:spPr>
        <p:txBody>
          <a:bodyPr spcFirstLastPara="1" wrap="square" lIns="0" tIns="45700" rIns="228600" bIns="457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49" name="Google Shape;349;p157"/>
          <p:cNvSpPr txBox="1">
            <a:spLocks noGrp="1"/>
          </p:cNvSpPr>
          <p:nvPr>
            <p:ph type="body" idx="1"/>
          </p:nvPr>
        </p:nvSpPr>
        <p:spPr>
          <a:xfrm>
            <a:off x="609600" y="1968768"/>
            <a:ext cx="10972800" cy="4254233"/>
          </a:xfrm>
          <a:prstGeom prst="rect">
            <a:avLst/>
          </a:prstGeom>
          <a:noFill/>
          <a:ln>
            <a:noFill/>
          </a:ln>
        </p:spPr>
        <p:txBody>
          <a:bodyPr spcFirstLastPara="1" wrap="square" lIns="0" tIns="45700" rIns="228600" bIns="45700" anchor="t" anchorCtr="0">
            <a:noAutofit/>
          </a:bodyPr>
          <a:lstStyle>
            <a:lvl1pPr marL="457200" lvl="0" indent="-314325" algn="l">
              <a:lnSpc>
                <a:spcPct val="100000"/>
              </a:lnSpc>
              <a:spcBef>
                <a:spcPts val="0"/>
              </a:spcBef>
              <a:spcAft>
                <a:spcPts val="0"/>
              </a:spcAft>
              <a:buClr>
                <a:srgbClr val="636D78"/>
              </a:buClr>
              <a:buSzPts val="1350"/>
              <a:buChar char="•"/>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50" name="Google Shape;350;p15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1" name="Google Shape;351;p15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2" name="Google Shape;352;p15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5"/>
        <p:cNvGrpSpPr/>
        <p:nvPr/>
      </p:nvGrpSpPr>
      <p:grpSpPr>
        <a:xfrm>
          <a:off x="0" y="0"/>
          <a:ext cx="0" cy="0"/>
          <a:chOff x="0" y="0"/>
          <a:chExt cx="0" cy="0"/>
        </a:xfrm>
      </p:grpSpPr>
      <p:sp>
        <p:nvSpPr>
          <p:cNvPr id="26" name="Google Shape;26;p62"/>
          <p:cNvSpPr/>
          <p:nvPr/>
        </p:nvSpPr>
        <p:spPr>
          <a:xfrm>
            <a:off x="0" y="0"/>
            <a:ext cx="12192000" cy="6858000"/>
          </a:xfrm>
          <a:prstGeom prst="rect">
            <a:avLst/>
          </a:prstGeom>
          <a:gradFill>
            <a:gsLst>
              <a:gs pos="0">
                <a:srgbClr val="444444"/>
              </a:gs>
              <a:gs pos="100000">
                <a:srgbClr val="222222"/>
              </a:gs>
            </a:gsLst>
            <a:lin ang="5400000" scaled="0"/>
          </a:gra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3"/>
        <p:cNvGrpSpPr/>
        <p:nvPr/>
      </p:nvGrpSpPr>
      <p:grpSpPr>
        <a:xfrm>
          <a:off x="0" y="0"/>
          <a:ext cx="0" cy="0"/>
          <a:chOff x="0" y="0"/>
          <a:chExt cx="0" cy="0"/>
        </a:xfrm>
      </p:grpSpPr>
      <p:sp>
        <p:nvSpPr>
          <p:cNvPr id="354" name="Google Shape;354;p158"/>
          <p:cNvSpPr txBox="1">
            <a:spLocks noGrp="1"/>
          </p:cNvSpPr>
          <p:nvPr>
            <p:ph type="title"/>
          </p:nvPr>
        </p:nvSpPr>
        <p:spPr>
          <a:xfrm>
            <a:off x="609600" y="897439"/>
            <a:ext cx="10972800" cy="1075172"/>
          </a:xfrm>
          <a:prstGeom prst="rect">
            <a:avLst/>
          </a:prstGeom>
          <a:noFill/>
          <a:ln>
            <a:noFill/>
          </a:ln>
        </p:spPr>
        <p:txBody>
          <a:bodyPr spcFirstLastPara="1" wrap="square" lIns="0" tIns="45700" rIns="228600" bIns="45700" anchor="t" anchorCtr="0">
            <a:no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55" name="Google Shape;355;p158"/>
          <p:cNvSpPr txBox="1">
            <a:spLocks noGrp="1"/>
          </p:cNvSpPr>
          <p:nvPr>
            <p:ph type="body" idx="1"/>
          </p:nvPr>
        </p:nvSpPr>
        <p:spPr>
          <a:xfrm>
            <a:off x="838200" y="1825625"/>
            <a:ext cx="5181600" cy="4351338"/>
          </a:xfrm>
          <a:prstGeom prst="rect">
            <a:avLst/>
          </a:prstGeom>
          <a:noFill/>
          <a:ln>
            <a:noFill/>
          </a:ln>
        </p:spPr>
        <p:txBody>
          <a:bodyPr spcFirstLastPara="1" wrap="square" lIns="0" tIns="45700" rIns="228600" bIns="45700" anchor="t" anchorCtr="0">
            <a:noAutofit/>
          </a:bodyPr>
          <a:lstStyle>
            <a:lvl1pPr marL="457200" lvl="0" indent="-314325" algn="l">
              <a:lnSpc>
                <a:spcPct val="100000"/>
              </a:lnSpc>
              <a:spcBef>
                <a:spcPts val="0"/>
              </a:spcBef>
              <a:spcAft>
                <a:spcPts val="0"/>
              </a:spcAft>
              <a:buClr>
                <a:srgbClr val="636D78"/>
              </a:buClr>
              <a:buSzPts val="1350"/>
              <a:buChar char="•"/>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56" name="Google Shape;356;p158"/>
          <p:cNvSpPr txBox="1">
            <a:spLocks noGrp="1"/>
          </p:cNvSpPr>
          <p:nvPr>
            <p:ph type="body" idx="2"/>
          </p:nvPr>
        </p:nvSpPr>
        <p:spPr>
          <a:xfrm>
            <a:off x="6172200" y="1825625"/>
            <a:ext cx="5181600" cy="4351338"/>
          </a:xfrm>
          <a:prstGeom prst="rect">
            <a:avLst/>
          </a:prstGeom>
          <a:noFill/>
          <a:ln>
            <a:noFill/>
          </a:ln>
        </p:spPr>
        <p:txBody>
          <a:bodyPr spcFirstLastPara="1" wrap="square" lIns="0" tIns="45700" rIns="228600" bIns="45700" anchor="t" anchorCtr="0">
            <a:noAutofit/>
          </a:bodyPr>
          <a:lstStyle>
            <a:lvl1pPr marL="457200" lvl="0" indent="-314325" algn="l">
              <a:lnSpc>
                <a:spcPct val="100000"/>
              </a:lnSpc>
              <a:spcBef>
                <a:spcPts val="0"/>
              </a:spcBef>
              <a:spcAft>
                <a:spcPts val="0"/>
              </a:spcAft>
              <a:buClr>
                <a:srgbClr val="636D78"/>
              </a:buClr>
              <a:buSzPts val="1350"/>
              <a:buChar char="•"/>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357" name="Google Shape;357;p1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8" name="Google Shape;358;p1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59" name="Google Shape;359;p1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Closing: Thank you">
  <p:cSld name="1_Closing: Thank you">
    <p:bg>
      <p:bgPr>
        <a:solidFill>
          <a:srgbClr val="0061D5"/>
        </a:solidFill>
        <a:effectLst/>
      </p:bgPr>
    </p:bg>
    <p:spTree>
      <p:nvGrpSpPr>
        <p:cNvPr id="1" name="Shape 360"/>
        <p:cNvGrpSpPr/>
        <p:nvPr/>
      </p:nvGrpSpPr>
      <p:grpSpPr>
        <a:xfrm>
          <a:off x="0" y="0"/>
          <a:ext cx="0" cy="0"/>
          <a:chOff x="0" y="0"/>
          <a:chExt cx="0" cy="0"/>
        </a:xfrm>
      </p:grpSpPr>
      <p:sp>
        <p:nvSpPr>
          <p:cNvPr id="361" name="Google Shape;361;p159"/>
          <p:cNvSpPr txBox="1">
            <a:spLocks noGrp="1"/>
          </p:cNvSpPr>
          <p:nvPr>
            <p:ph type="title"/>
          </p:nvPr>
        </p:nvSpPr>
        <p:spPr>
          <a:xfrm>
            <a:off x="1981072" y="2231368"/>
            <a:ext cx="8229600" cy="2048025"/>
          </a:xfrm>
          <a:prstGeom prst="rect">
            <a:avLst/>
          </a:prstGeom>
          <a:noFill/>
          <a:ln>
            <a:noFill/>
          </a:ln>
        </p:spPr>
        <p:txBody>
          <a:bodyPr spcFirstLastPara="1" wrap="square" lIns="228600" tIns="45700" rIns="228600" bIns="45700" anchor="ctr" anchorCtr="0">
            <a:noAutofit/>
          </a:bodyPr>
          <a:lstStyle>
            <a:lvl1pPr lvl="0" algn="ctr">
              <a:lnSpc>
                <a:spcPct val="100000"/>
              </a:lnSpc>
              <a:spcBef>
                <a:spcPts val="0"/>
              </a:spcBef>
              <a:spcAft>
                <a:spcPts val="0"/>
              </a:spcAft>
              <a:buClr>
                <a:srgbClr val="FFFFFF"/>
              </a:buClr>
              <a:buSzPts val="4000"/>
              <a:buFont typeface="Lato Light"/>
              <a:buNone/>
              <a:defRPr sz="4000">
                <a:solidFill>
                  <a:srgbClr val="FFFFFF"/>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362" name="Google Shape;362;p159"/>
          <p:cNvSpPr txBox="1">
            <a:spLocks noGrp="1"/>
          </p:cNvSpPr>
          <p:nvPr>
            <p:ph type="body" idx="1"/>
          </p:nvPr>
        </p:nvSpPr>
        <p:spPr>
          <a:xfrm>
            <a:off x="1981328" y="5037933"/>
            <a:ext cx="8229345" cy="1235868"/>
          </a:xfrm>
          <a:prstGeom prst="rect">
            <a:avLst/>
          </a:prstGeom>
          <a:noFill/>
          <a:ln>
            <a:noFill/>
          </a:ln>
        </p:spPr>
        <p:txBody>
          <a:bodyPr spcFirstLastPara="1" wrap="square" lIns="228600" tIns="45700" rIns="228600" bIns="45700" anchor="t" anchorCtr="0">
            <a:noAutofit/>
          </a:bodyPr>
          <a:lstStyle>
            <a:lvl1pPr marL="457200" lvl="0" indent="-228600" algn="ctr">
              <a:lnSpc>
                <a:spcPct val="100000"/>
              </a:lnSpc>
              <a:spcBef>
                <a:spcPts val="0"/>
              </a:spcBef>
              <a:spcAft>
                <a:spcPts val="0"/>
              </a:spcAft>
              <a:buClr>
                <a:srgbClr val="FFFFFF"/>
              </a:buClr>
              <a:buSzPts val="1350"/>
              <a:buFont typeface="Lato"/>
              <a:buNone/>
              <a:defRPr sz="1800" b="0" i="0" u="none" strike="noStrike" cap="none">
                <a:solidFill>
                  <a:srgbClr val="FFFFFF"/>
                </a:solidFill>
                <a:latin typeface="Lato"/>
                <a:ea typeface="Lato"/>
                <a:cs typeface="Lato"/>
                <a:sym typeface="Lato"/>
              </a:defRPr>
            </a:lvl1pPr>
            <a:lvl2pPr marL="914400" lvl="1" indent="-314325" algn="l">
              <a:lnSpc>
                <a:spcPct val="100000"/>
              </a:lnSpc>
              <a:spcBef>
                <a:spcPts val="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pic>
        <p:nvPicPr>
          <p:cNvPr id="363" name="Google Shape;363;p159"/>
          <p:cNvPicPr preferRelativeResize="0"/>
          <p:nvPr/>
        </p:nvPicPr>
        <p:blipFill rotWithShape="1">
          <a:blip r:embed="rId2">
            <a:alphaModFix/>
          </a:blip>
          <a:srcRect/>
          <a:stretch/>
        </p:blipFill>
        <p:spPr>
          <a:xfrm>
            <a:off x="5577052" y="1091373"/>
            <a:ext cx="1037640" cy="55962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371"/>
        <p:cNvGrpSpPr/>
        <p:nvPr/>
      </p:nvGrpSpPr>
      <p:grpSpPr>
        <a:xfrm>
          <a:off x="0" y="0"/>
          <a:ext cx="0" cy="0"/>
          <a:chOff x="0" y="0"/>
          <a:chExt cx="0" cy="0"/>
        </a:xfrm>
      </p:grpSpPr>
      <p:sp>
        <p:nvSpPr>
          <p:cNvPr id="372" name="Google Shape;372;p54"/>
          <p:cNvSpPr txBox="1">
            <a:spLocks noGrp="1"/>
          </p:cNvSpPr>
          <p:nvPr>
            <p:ph type="title"/>
          </p:nvPr>
        </p:nvSpPr>
        <p:spPr>
          <a:xfrm>
            <a:off x="619066" y="914400"/>
            <a:ext cx="10967120" cy="58903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73"/>
        <p:cNvGrpSpPr/>
        <p:nvPr/>
      </p:nvGrpSpPr>
      <p:grpSpPr>
        <a:xfrm>
          <a:off x="0" y="0"/>
          <a:ext cx="0" cy="0"/>
          <a:chOff x="0" y="0"/>
          <a:chExt cx="0" cy="0"/>
        </a:xfrm>
      </p:grpSpPr>
      <p:sp>
        <p:nvSpPr>
          <p:cNvPr id="374" name="Google Shape;374;p49"/>
          <p:cNvSpPr txBox="1">
            <a:spLocks noGrp="1"/>
          </p:cNvSpPr>
          <p:nvPr>
            <p:ph type="title"/>
          </p:nvPr>
        </p:nvSpPr>
        <p:spPr>
          <a:xfrm>
            <a:off x="619066" y="914400"/>
            <a:ext cx="10967120" cy="589032"/>
          </a:xfrm>
          <a:prstGeom prst="rect">
            <a:avLst/>
          </a:prstGeom>
          <a:solidFill>
            <a:schemeClr val="lt1"/>
          </a:solidFill>
          <a:ln>
            <a:noFill/>
          </a:ln>
        </p:spPr>
        <p:txBody>
          <a:bodyPr spcFirstLastPara="1" wrap="square" lIns="0" tIns="0" rIns="0" bIns="0" anchor="t" anchorCtr="0">
            <a:noAutofit/>
          </a:bodyPr>
          <a:lstStyle>
            <a:lvl1pPr lvl="0" algn="ctr">
              <a:lnSpc>
                <a:spcPct val="100000"/>
              </a:lnSpc>
              <a:spcBef>
                <a:spcPts val="0"/>
              </a:spcBef>
              <a:spcAft>
                <a:spcPts val="0"/>
              </a:spcAft>
              <a:buClr>
                <a:schemeClr val="dk2"/>
              </a:buClr>
              <a:buSzPts val="3200"/>
              <a:buFont typeface="Lato"/>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9"/>
          <p:cNvSpPr txBox="1">
            <a:spLocks noGrp="1"/>
          </p:cNvSpPr>
          <p:nvPr>
            <p:ph type="body" idx="1"/>
          </p:nvPr>
        </p:nvSpPr>
        <p:spPr>
          <a:xfrm>
            <a:off x="609600" y="1820863"/>
            <a:ext cx="10972800" cy="4352925"/>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500"/>
              </a:spcBef>
              <a:spcAft>
                <a:spcPts val="0"/>
              </a:spcAft>
              <a:buSzPts val="1440"/>
              <a:buChar char="•"/>
              <a:defRPr/>
            </a:lvl2pPr>
            <a:lvl3pPr marL="1371600" lvl="2" indent="-320039" algn="l">
              <a:lnSpc>
                <a:spcPct val="90000"/>
              </a:lnSpc>
              <a:spcBef>
                <a:spcPts val="500"/>
              </a:spcBef>
              <a:spcAft>
                <a:spcPts val="0"/>
              </a:spcAft>
              <a:buSzPts val="1440"/>
              <a:buChar char="•"/>
              <a:defRPr/>
            </a:lvl3pPr>
            <a:lvl4pPr marL="1828800" lvl="3" indent="-320039" algn="l">
              <a:lnSpc>
                <a:spcPct val="90000"/>
              </a:lnSpc>
              <a:spcBef>
                <a:spcPts val="500"/>
              </a:spcBef>
              <a:spcAft>
                <a:spcPts val="0"/>
              </a:spcAft>
              <a:buSzPts val="1440"/>
              <a:buChar char="•"/>
              <a:defRPr/>
            </a:lvl4pPr>
            <a:lvl5pPr marL="2286000" lvl="4" indent="-320039" algn="l">
              <a:lnSpc>
                <a:spcPct val="9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1658595" y="1949032"/>
            <a:ext cx="8874809" cy="295993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79"/>
        <p:cNvGrpSpPr/>
        <p:nvPr/>
      </p:nvGrpSpPr>
      <p:grpSpPr>
        <a:xfrm>
          <a:off x="0" y="0"/>
          <a:ext cx="0" cy="0"/>
          <a:chOff x="0" y="0"/>
          <a:chExt cx="0" cy="0"/>
        </a:xfrm>
      </p:grpSpPr>
      <p:sp>
        <p:nvSpPr>
          <p:cNvPr id="380" name="Google Shape;380;p60"/>
          <p:cNvSpPr>
            <a:spLocks noGrp="1"/>
          </p:cNvSpPr>
          <p:nvPr>
            <p:ph type="pic" idx="2"/>
          </p:nvPr>
        </p:nvSpPr>
        <p:spPr>
          <a:xfrm>
            <a:off x="0" y="0"/>
            <a:ext cx="12192000" cy="6858000"/>
          </a:xfrm>
          <a:prstGeom prst="rect">
            <a:avLst/>
          </a:prstGeom>
          <a:solidFill>
            <a:srgbClr val="696969"/>
          </a:solidFill>
          <a:ln>
            <a:noFill/>
          </a:ln>
        </p:spPr>
      </p:sp>
      <p:sp>
        <p:nvSpPr>
          <p:cNvPr id="381" name="Google Shape;381;p60"/>
          <p:cNvSpPr/>
          <p:nvPr/>
        </p:nvSpPr>
        <p:spPr>
          <a:xfrm>
            <a:off x="377319" y="384048"/>
            <a:ext cx="4253463" cy="6089904"/>
          </a:xfrm>
          <a:prstGeom prst="roundRect">
            <a:avLst>
              <a:gd name="adj" fmla="val 3286"/>
            </a:avLst>
          </a:prstGeom>
          <a:solidFill>
            <a:srgbClr val="BFBFBF"/>
          </a:solidFill>
          <a:ln>
            <a:noFill/>
          </a:ln>
          <a:effectLst>
            <a:outerShdw blurRad="635000" dist="190500" dir="5400000" algn="t" rotWithShape="0">
              <a:srgbClr val="000000">
                <a:alpha val="274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382" name="Google Shape;382;p60"/>
          <p:cNvSpPr/>
          <p:nvPr/>
        </p:nvSpPr>
        <p:spPr>
          <a:xfrm>
            <a:off x="304801" y="279400"/>
            <a:ext cx="4411037" cy="6299200"/>
          </a:xfrm>
          <a:prstGeom prst="roundRect">
            <a:avLst>
              <a:gd name="adj" fmla="val 2692"/>
            </a:avLst>
          </a:prstGeom>
          <a:solidFill>
            <a:srgbClr val="FEFFFF"/>
          </a:solidFill>
          <a:ln>
            <a:noFill/>
          </a:ln>
        </p:spPr>
        <p:txBody>
          <a:bodyPr spcFirstLastPara="1" wrap="square" lIns="274300" tIns="91425" rIns="274300" bIns="91425" anchor="t" anchorCtr="0">
            <a:normAutofit/>
          </a:bodyPr>
          <a:lstStyle/>
          <a:p>
            <a:pPr marL="0" marR="0" lvl="0" indent="0" algn="l" rtl="0">
              <a:lnSpc>
                <a:spcPct val="100000"/>
              </a:lnSpc>
              <a:spcBef>
                <a:spcPts val="180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83"/>
        <p:cNvGrpSpPr/>
        <p:nvPr/>
      </p:nvGrpSpPr>
      <p:grpSpPr>
        <a:xfrm>
          <a:off x="0" y="0"/>
          <a:ext cx="0" cy="0"/>
          <a:chOff x="0" y="0"/>
          <a:chExt cx="0" cy="0"/>
        </a:xfrm>
      </p:grpSpPr>
      <p:sp>
        <p:nvSpPr>
          <p:cNvPr id="384" name="Google Shape;384;p61"/>
          <p:cNvSpPr>
            <a:spLocks noGrp="1"/>
          </p:cNvSpPr>
          <p:nvPr>
            <p:ph type="pic" idx="2"/>
          </p:nvPr>
        </p:nvSpPr>
        <p:spPr>
          <a:xfrm>
            <a:off x="0" y="0"/>
            <a:ext cx="12192000" cy="6858000"/>
          </a:xfrm>
          <a:prstGeom prst="rect">
            <a:avLst/>
          </a:prstGeom>
          <a:solidFill>
            <a:srgbClr val="696969"/>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385"/>
        <p:cNvGrpSpPr/>
        <p:nvPr/>
      </p:nvGrpSpPr>
      <p:grpSpPr>
        <a:xfrm>
          <a:off x="0" y="0"/>
          <a:ext cx="0" cy="0"/>
          <a:chOff x="0" y="0"/>
          <a:chExt cx="0" cy="0"/>
        </a:xfrm>
      </p:grpSpPr>
      <p:sp>
        <p:nvSpPr>
          <p:cNvPr id="386" name="Google Shape;386;p109"/>
          <p:cNvSpPr txBox="1">
            <a:spLocks noGrp="1"/>
          </p:cNvSpPr>
          <p:nvPr>
            <p:ph type="title"/>
          </p:nvPr>
        </p:nvSpPr>
        <p:spPr>
          <a:xfrm>
            <a:off x="619066" y="914400"/>
            <a:ext cx="10967120" cy="589032"/>
          </a:xfrm>
          <a:prstGeom prst="rect">
            <a:avLst/>
          </a:prstGeom>
          <a:solidFill>
            <a:schemeClr val="lt1"/>
          </a:solidFill>
          <a:ln>
            <a:noFill/>
          </a:ln>
        </p:spPr>
        <p:txBody>
          <a:bodyPr spcFirstLastPara="1" wrap="square" lIns="0" tIns="0" rIns="0" bIns="0" anchor="t" anchorCtr="0">
            <a:noAutofit/>
          </a:bodyPr>
          <a:lstStyle>
            <a:lvl1pPr lvl="0" algn="ctr">
              <a:lnSpc>
                <a:spcPct val="100000"/>
              </a:lnSpc>
              <a:spcBef>
                <a:spcPts val="0"/>
              </a:spcBef>
              <a:spcAft>
                <a:spcPts val="0"/>
              </a:spcAft>
              <a:buSzPts val="32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109"/>
          <p:cNvSpPr txBox="1">
            <a:spLocks noGrp="1"/>
          </p:cNvSpPr>
          <p:nvPr>
            <p:ph type="body" idx="1"/>
          </p:nvPr>
        </p:nvSpPr>
        <p:spPr>
          <a:xfrm>
            <a:off x="609600" y="1820863"/>
            <a:ext cx="10972800" cy="4352925"/>
          </a:xfrm>
          <a:prstGeom prst="rect">
            <a:avLst/>
          </a:prstGeom>
          <a:noFill/>
          <a:ln>
            <a:noFill/>
          </a:ln>
        </p:spPr>
        <p:txBody>
          <a:bodyPr spcFirstLastPara="1" wrap="square" lIns="91425" tIns="45700" rIns="91425" bIns="45700" anchor="t" anchorCtr="0">
            <a:normAutofit/>
          </a:bodyPr>
          <a:lstStyle>
            <a:lvl1pPr marL="457200" lvl="0" indent="-370840" algn="l">
              <a:lnSpc>
                <a:spcPct val="90000"/>
              </a:lnSpc>
              <a:spcBef>
                <a:spcPts val="1000"/>
              </a:spcBef>
              <a:spcAft>
                <a:spcPts val="0"/>
              </a:spcAft>
              <a:buSzPts val="2240"/>
              <a:buChar char="•"/>
              <a:defRPr/>
            </a:lvl1pPr>
            <a:lvl2pPr marL="914400" lvl="1" indent="-350519" algn="l">
              <a:lnSpc>
                <a:spcPct val="90000"/>
              </a:lnSpc>
              <a:spcBef>
                <a:spcPts val="500"/>
              </a:spcBef>
              <a:spcAft>
                <a:spcPts val="0"/>
              </a:spcAft>
              <a:buSzPts val="1920"/>
              <a:buChar char="•"/>
              <a:defRPr/>
            </a:lvl2pPr>
            <a:lvl3pPr marL="1371600" lvl="2" indent="-330200" algn="l">
              <a:lnSpc>
                <a:spcPct val="90000"/>
              </a:lnSpc>
              <a:spcBef>
                <a:spcPts val="500"/>
              </a:spcBef>
              <a:spcAft>
                <a:spcPts val="0"/>
              </a:spcAft>
              <a:buSzPts val="1600"/>
              <a:buChar char="•"/>
              <a:defRPr/>
            </a:lvl3pPr>
            <a:lvl4pPr marL="1828800" lvl="3" indent="-320039" algn="l">
              <a:lnSpc>
                <a:spcPct val="90000"/>
              </a:lnSpc>
              <a:spcBef>
                <a:spcPts val="500"/>
              </a:spcBef>
              <a:spcAft>
                <a:spcPts val="0"/>
              </a:spcAft>
              <a:buSzPts val="1440"/>
              <a:buChar char="•"/>
              <a:defRPr/>
            </a:lvl4pPr>
            <a:lvl5pPr marL="2286000" lvl="4" indent="-320039" algn="l">
              <a:lnSpc>
                <a:spcPct val="90000"/>
              </a:lnSpc>
              <a:spcBef>
                <a:spcPts val="500"/>
              </a:spcBef>
              <a:spcAft>
                <a:spcPts val="0"/>
              </a:spcAft>
              <a:buSzPts val="144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88"/>
        <p:cNvGrpSpPr/>
        <p:nvPr/>
      </p:nvGrpSpPr>
      <p:grpSpPr>
        <a:xfrm>
          <a:off x="0" y="0"/>
          <a:ext cx="0" cy="0"/>
          <a:chOff x="0" y="0"/>
          <a:chExt cx="0" cy="0"/>
        </a:xfrm>
      </p:grpSpPr>
      <p:sp>
        <p:nvSpPr>
          <p:cNvPr id="389" name="Google Shape;389;p110"/>
          <p:cNvSpPr txBox="1">
            <a:spLocks noGrp="1"/>
          </p:cNvSpPr>
          <p:nvPr>
            <p:ph type="ctrTitle"/>
          </p:nvPr>
        </p:nvSpPr>
        <p:spPr>
          <a:xfrm>
            <a:off x="609600" y="1249525"/>
            <a:ext cx="4611130" cy="435894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200"/>
              <a:buNone/>
              <a:defRPr sz="4000" b="1">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7"/>
        <p:cNvGrpSpPr/>
        <p:nvPr/>
      </p:nvGrpSpPr>
      <p:grpSpPr>
        <a:xfrm>
          <a:off x="0" y="0"/>
          <a:ext cx="0" cy="0"/>
          <a:chOff x="0" y="0"/>
          <a:chExt cx="0" cy="0"/>
        </a:xfrm>
      </p:grpSpPr>
      <p:sp>
        <p:nvSpPr>
          <p:cNvPr id="28" name="Google Shape;28;p63"/>
          <p:cNvSpPr/>
          <p:nvPr/>
        </p:nvSpPr>
        <p:spPr>
          <a:xfrm>
            <a:off x="0" y="0"/>
            <a:ext cx="12192000" cy="6858000"/>
          </a:xfrm>
          <a:prstGeom prst="rect">
            <a:avLst/>
          </a:prstGeom>
          <a:gradFill>
            <a:gsLst>
              <a:gs pos="0">
                <a:srgbClr val="ED3757"/>
              </a:gs>
              <a:gs pos="100000">
                <a:srgbClr val="BC112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90"/>
        <p:cNvGrpSpPr/>
        <p:nvPr/>
      </p:nvGrpSpPr>
      <p:grpSpPr>
        <a:xfrm>
          <a:off x="0" y="0"/>
          <a:ext cx="0" cy="0"/>
          <a:chOff x="0" y="0"/>
          <a:chExt cx="0" cy="0"/>
        </a:xfrm>
      </p:grpSpPr>
      <p:sp>
        <p:nvSpPr>
          <p:cNvPr id="391" name="Google Shape;391;p111"/>
          <p:cNvSpPr>
            <a:spLocks noGrp="1"/>
          </p:cNvSpPr>
          <p:nvPr>
            <p:ph type="pic" idx="2"/>
          </p:nvPr>
        </p:nvSpPr>
        <p:spPr>
          <a:xfrm>
            <a:off x="0" y="0"/>
            <a:ext cx="12192000" cy="6858000"/>
          </a:xfrm>
          <a:prstGeom prst="rect">
            <a:avLst/>
          </a:prstGeom>
          <a:solidFill>
            <a:srgbClr val="767676"/>
          </a:solidFill>
          <a:ln>
            <a:noFill/>
          </a:ln>
        </p:spPr>
      </p:sp>
      <p:sp>
        <p:nvSpPr>
          <p:cNvPr id="392" name="Google Shape;392;p111"/>
          <p:cNvSpPr/>
          <p:nvPr/>
        </p:nvSpPr>
        <p:spPr>
          <a:xfrm>
            <a:off x="377319" y="384048"/>
            <a:ext cx="4253463" cy="6089904"/>
          </a:xfrm>
          <a:prstGeom prst="roundRect">
            <a:avLst>
              <a:gd name="adj" fmla="val 3286"/>
            </a:avLst>
          </a:prstGeom>
          <a:solidFill>
            <a:srgbClr val="BFBFBF"/>
          </a:solidFill>
          <a:ln>
            <a:noFill/>
          </a:ln>
          <a:effectLst>
            <a:outerShdw blurRad="635000" dist="190500" dir="5400000" algn="t" rotWithShape="0">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FFFF"/>
              </a:solidFill>
              <a:latin typeface="Calibri"/>
              <a:ea typeface="Calibri"/>
              <a:cs typeface="Calibri"/>
              <a:sym typeface="Calibri"/>
            </a:endParaRPr>
          </a:p>
        </p:txBody>
      </p:sp>
      <p:sp>
        <p:nvSpPr>
          <p:cNvPr id="393" name="Google Shape;393;p111"/>
          <p:cNvSpPr/>
          <p:nvPr/>
        </p:nvSpPr>
        <p:spPr>
          <a:xfrm>
            <a:off x="304801" y="279400"/>
            <a:ext cx="4411037" cy="6299200"/>
          </a:xfrm>
          <a:prstGeom prst="roundRect">
            <a:avLst>
              <a:gd name="adj" fmla="val 2692"/>
            </a:avLst>
          </a:prstGeom>
          <a:solidFill>
            <a:srgbClr val="FEFFFF"/>
          </a:solidFill>
          <a:ln>
            <a:noFill/>
          </a:ln>
        </p:spPr>
        <p:txBody>
          <a:bodyPr spcFirstLastPara="1" wrap="square" lIns="274300" tIns="91425" rIns="274300" bIns="91425" anchor="t" anchorCtr="0">
            <a:normAutofit/>
          </a:bodyPr>
          <a:lstStyle/>
          <a:p>
            <a:pPr marL="0" marR="0" lvl="0" indent="0" algn="l" rtl="0">
              <a:lnSpc>
                <a:spcPct val="100000"/>
              </a:lnSpc>
              <a:spcBef>
                <a:spcPts val="18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94"/>
        <p:cNvGrpSpPr/>
        <p:nvPr/>
      </p:nvGrpSpPr>
      <p:grpSpPr>
        <a:xfrm>
          <a:off x="0" y="0"/>
          <a:ext cx="0" cy="0"/>
          <a:chOff x="0" y="0"/>
          <a:chExt cx="0" cy="0"/>
        </a:xfrm>
      </p:grpSpPr>
      <p:sp>
        <p:nvSpPr>
          <p:cNvPr id="395" name="Google Shape;395;p112"/>
          <p:cNvSpPr>
            <a:spLocks noGrp="1"/>
          </p:cNvSpPr>
          <p:nvPr>
            <p:ph type="pic" idx="2"/>
          </p:nvPr>
        </p:nvSpPr>
        <p:spPr>
          <a:xfrm>
            <a:off x="0" y="0"/>
            <a:ext cx="12192000" cy="6858000"/>
          </a:xfrm>
          <a:prstGeom prst="rect">
            <a:avLst/>
          </a:prstGeom>
          <a:solidFill>
            <a:srgbClr val="7F7F7F"/>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 Subtitle">
  <p:cSld name="Content w/ Subtitle">
    <p:spTree>
      <p:nvGrpSpPr>
        <p:cNvPr id="1" name="Shape 396"/>
        <p:cNvGrpSpPr/>
        <p:nvPr/>
      </p:nvGrpSpPr>
      <p:grpSpPr>
        <a:xfrm>
          <a:off x="0" y="0"/>
          <a:ext cx="0" cy="0"/>
          <a:chOff x="0" y="0"/>
          <a:chExt cx="0" cy="0"/>
        </a:xfrm>
      </p:grpSpPr>
      <p:sp>
        <p:nvSpPr>
          <p:cNvPr id="397" name="Google Shape;397;p113"/>
          <p:cNvSpPr txBox="1">
            <a:spLocks noGrp="1"/>
          </p:cNvSpPr>
          <p:nvPr>
            <p:ph type="title"/>
          </p:nvPr>
        </p:nvSpPr>
        <p:spPr>
          <a:xfrm>
            <a:off x="609600" y="438913"/>
            <a:ext cx="10972800" cy="529025"/>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Only">
  <p:cSld name="4_Title Only">
    <p:spTree>
      <p:nvGrpSpPr>
        <p:cNvPr id="1" name="Shape 398"/>
        <p:cNvGrpSpPr/>
        <p:nvPr/>
      </p:nvGrpSpPr>
      <p:grpSpPr>
        <a:xfrm>
          <a:off x="0" y="0"/>
          <a:ext cx="0" cy="0"/>
          <a:chOff x="0" y="0"/>
          <a:chExt cx="0" cy="0"/>
        </a:xfrm>
      </p:grpSpPr>
      <p:sp>
        <p:nvSpPr>
          <p:cNvPr id="399" name="Google Shape;399;p114"/>
          <p:cNvSpPr/>
          <p:nvPr/>
        </p:nvSpPr>
        <p:spPr>
          <a:xfrm>
            <a:off x="0" y="0"/>
            <a:ext cx="12192000" cy="6858000"/>
          </a:xfrm>
          <a:prstGeom prst="rect">
            <a:avLst/>
          </a:prstGeom>
          <a:gradFill>
            <a:gsLst>
              <a:gs pos="0">
                <a:srgbClr val="444444"/>
              </a:gs>
              <a:gs pos="100000">
                <a:srgbClr val="22222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itle Slide" type="title">
  <p:cSld name="TITLE">
    <p:spTree>
      <p:nvGrpSpPr>
        <p:cNvPr id="1" name="Shape 400"/>
        <p:cNvGrpSpPr/>
        <p:nvPr/>
      </p:nvGrpSpPr>
      <p:grpSpPr>
        <a:xfrm>
          <a:off x="0" y="0"/>
          <a:ext cx="0" cy="0"/>
          <a:chOff x="0" y="0"/>
          <a:chExt cx="0" cy="0"/>
        </a:xfrm>
      </p:grpSpPr>
      <p:sp>
        <p:nvSpPr>
          <p:cNvPr id="401" name="Google Shape;401;p115"/>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32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1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240"/>
              <a:buNone/>
              <a:defRPr sz="2400"/>
            </a:lvl1pPr>
            <a:lvl2pPr lvl="1" algn="ctr">
              <a:lnSpc>
                <a:spcPct val="90000"/>
              </a:lnSpc>
              <a:spcBef>
                <a:spcPts val="500"/>
              </a:spcBef>
              <a:spcAft>
                <a:spcPts val="0"/>
              </a:spcAft>
              <a:buSzPts val="1920"/>
              <a:buNone/>
              <a:defRPr sz="2000"/>
            </a:lvl2pPr>
            <a:lvl3pPr lvl="2" algn="ctr">
              <a:lnSpc>
                <a:spcPct val="90000"/>
              </a:lnSpc>
              <a:spcBef>
                <a:spcPts val="500"/>
              </a:spcBef>
              <a:spcAft>
                <a:spcPts val="0"/>
              </a:spcAft>
              <a:buSzPts val="1600"/>
              <a:buNone/>
              <a:defRPr sz="1800"/>
            </a:lvl3pPr>
            <a:lvl4pPr lvl="3" algn="ctr">
              <a:lnSpc>
                <a:spcPct val="90000"/>
              </a:lnSpc>
              <a:spcBef>
                <a:spcPts val="500"/>
              </a:spcBef>
              <a:spcAft>
                <a:spcPts val="0"/>
              </a:spcAft>
              <a:buSzPts val="1440"/>
              <a:buNone/>
              <a:defRPr sz="1600"/>
            </a:lvl4pPr>
            <a:lvl5pPr lvl="4" algn="ctr">
              <a:lnSpc>
                <a:spcPct val="90000"/>
              </a:lnSpc>
              <a:spcBef>
                <a:spcPts val="500"/>
              </a:spcBef>
              <a:spcAft>
                <a:spcPts val="0"/>
              </a:spcAft>
              <a:buSzPts val="144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403" name="Google Shape;403;p1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4" name="Google Shape;404;p1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5" name="Google Shape;405;p11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_ONLY" type="tx">
  <p:cSld name="TITLE_AND_BODY">
    <p:spTree>
      <p:nvGrpSpPr>
        <p:cNvPr id="1" name="Shape 406"/>
        <p:cNvGrpSpPr/>
        <p:nvPr/>
      </p:nvGrpSpPr>
      <p:grpSpPr>
        <a:xfrm>
          <a:off x="0" y="0"/>
          <a:ext cx="0" cy="0"/>
          <a:chOff x="0" y="0"/>
          <a:chExt cx="0" cy="0"/>
        </a:xfrm>
      </p:grpSpPr>
      <p:sp>
        <p:nvSpPr>
          <p:cNvPr id="407" name="Google Shape;407;p116"/>
          <p:cNvSpPr txBox="1">
            <a:spLocks noGrp="1"/>
          </p:cNvSpPr>
          <p:nvPr>
            <p:ph type="title"/>
          </p:nvPr>
        </p:nvSpPr>
        <p:spPr>
          <a:xfrm>
            <a:off x="619066" y="914400"/>
            <a:ext cx="10967120" cy="58903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09"/>
        <p:cNvGrpSpPr/>
        <p:nvPr/>
      </p:nvGrpSpPr>
      <p:grpSpPr>
        <a:xfrm>
          <a:off x="0" y="0"/>
          <a:ext cx="0" cy="0"/>
          <a:chOff x="0" y="0"/>
          <a:chExt cx="0" cy="0"/>
        </a:xfrm>
      </p:grpSpPr>
      <p:sp>
        <p:nvSpPr>
          <p:cNvPr id="410" name="Google Shape;410;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29"/>
        <p:cNvGrpSpPr/>
        <p:nvPr/>
      </p:nvGrpSpPr>
      <p:grpSpPr>
        <a:xfrm>
          <a:off x="0" y="0"/>
          <a:ext cx="0" cy="0"/>
          <a:chOff x="0" y="0"/>
          <a:chExt cx="0" cy="0"/>
        </a:xfrm>
      </p:grpSpPr>
      <p:sp>
        <p:nvSpPr>
          <p:cNvPr id="30" name="Google Shape;30;p64"/>
          <p:cNvSpPr/>
          <p:nvPr/>
        </p:nvSpPr>
        <p:spPr>
          <a:xfrm>
            <a:off x="0" y="0"/>
            <a:ext cx="12192000" cy="6858000"/>
          </a:xfrm>
          <a:prstGeom prst="rect">
            <a:avLst/>
          </a:prstGeom>
          <a:gradFill>
            <a:gsLst>
              <a:gs pos="0">
                <a:srgbClr val="26C281"/>
              </a:gs>
              <a:gs pos="100000">
                <a:srgbClr val="049156"/>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3_Mobile Showcase">
  <p:cSld name="13_Mobile Showcase">
    <p:spTree>
      <p:nvGrpSpPr>
        <p:cNvPr id="1" name="Shape 37"/>
        <p:cNvGrpSpPr/>
        <p:nvPr/>
      </p:nvGrpSpPr>
      <p:grpSpPr>
        <a:xfrm>
          <a:off x="0" y="0"/>
          <a:ext cx="0" cy="0"/>
          <a:chOff x="0" y="0"/>
          <a:chExt cx="0" cy="0"/>
        </a:xfrm>
      </p:grpSpPr>
      <p:pic>
        <p:nvPicPr>
          <p:cNvPr id="38" name="Google Shape;38;p108" descr="Relay 4@3x.png"/>
          <p:cNvPicPr preferRelativeResize="0"/>
          <p:nvPr/>
        </p:nvPicPr>
        <p:blipFill rotWithShape="1">
          <a:blip r:embed="rId2">
            <a:alphaModFix/>
          </a:blip>
          <a:srcRect t="7" b="6"/>
          <a:stretch/>
        </p:blipFill>
        <p:spPr>
          <a:xfrm>
            <a:off x="3509630" y="1"/>
            <a:ext cx="10349124" cy="8466777"/>
          </a:xfrm>
          <a:prstGeom prst="rect">
            <a:avLst/>
          </a:prstGeom>
          <a:noFill/>
          <a:ln>
            <a:noFill/>
          </a:ln>
        </p:spPr>
      </p:pic>
      <p:sp>
        <p:nvSpPr>
          <p:cNvPr id="39" name="Google Shape;39;p108"/>
          <p:cNvSpPr>
            <a:spLocks noGrp="1"/>
          </p:cNvSpPr>
          <p:nvPr>
            <p:ph type="pic" idx="2"/>
          </p:nvPr>
        </p:nvSpPr>
        <p:spPr>
          <a:xfrm>
            <a:off x="4301250" y="1466742"/>
            <a:ext cx="8784439" cy="5472873"/>
          </a:xfrm>
          <a:prstGeom prst="rect">
            <a:avLst/>
          </a:prstGeom>
          <a:solidFill>
            <a:srgbClr val="4D4E4F"/>
          </a:solidFill>
          <a:ln>
            <a:noFill/>
          </a:ln>
        </p:spPr>
      </p:sp>
      <p:sp>
        <p:nvSpPr>
          <p:cNvPr id="40" name="Google Shape;40;p108"/>
          <p:cNvSpPr txBox="1">
            <a:spLocks noGrp="1"/>
          </p:cNvSpPr>
          <p:nvPr>
            <p:ph type="body" idx="1"/>
          </p:nvPr>
        </p:nvSpPr>
        <p:spPr>
          <a:xfrm>
            <a:off x="619354" y="1400562"/>
            <a:ext cx="3576452" cy="540748"/>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41" name="Google Shape;41;p108"/>
          <p:cNvSpPr txBox="1">
            <a:spLocks noGrp="1"/>
          </p:cNvSpPr>
          <p:nvPr>
            <p:ph type="body" idx="3"/>
          </p:nvPr>
        </p:nvSpPr>
        <p:spPr>
          <a:xfrm>
            <a:off x="609669" y="1696722"/>
            <a:ext cx="3586137" cy="1477785"/>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0"/>
              </a:spcBef>
              <a:spcAft>
                <a:spcPts val="0"/>
              </a:spcAft>
              <a:buClr>
                <a:srgbClr val="151F26"/>
              </a:buClr>
              <a:buSzPts val="2400"/>
              <a:buFont typeface="Lato Light"/>
              <a:buNone/>
              <a:defRPr sz="3200">
                <a:solidFill>
                  <a:srgbClr val="151F26"/>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42" name="Google Shape;42;p108"/>
          <p:cNvSpPr txBox="1">
            <a:spLocks noGrp="1"/>
          </p:cNvSpPr>
          <p:nvPr>
            <p:ph type="body" idx="4"/>
          </p:nvPr>
        </p:nvSpPr>
        <p:spPr>
          <a:xfrm>
            <a:off x="609601" y="3174506"/>
            <a:ext cx="3576452" cy="3388591"/>
          </a:xfrm>
          <a:prstGeom prst="rect">
            <a:avLst/>
          </a:prstGeom>
          <a:noFill/>
          <a:ln>
            <a:noFill/>
          </a:ln>
        </p:spPr>
        <p:txBody>
          <a:bodyPr spcFirstLastPara="1" wrap="square" lIns="0" tIns="45700" rIns="228600" bIns="45700" anchor="t" anchorCtr="0">
            <a:noAutofit/>
          </a:bodyPr>
          <a:lstStyle>
            <a:lvl1pPr marL="457200" lvl="0" indent="-228600" algn="l">
              <a:lnSpc>
                <a:spcPct val="100000"/>
              </a:lnSpc>
              <a:spcBef>
                <a:spcPts val="800"/>
              </a:spcBef>
              <a:spcAft>
                <a:spcPts val="0"/>
              </a:spcAft>
              <a:buClr>
                <a:srgbClr val="72848E"/>
              </a:buClr>
              <a:buSzPts val="1800"/>
              <a:buFont typeface="Lato"/>
              <a:buNone/>
              <a:defRPr sz="1800" b="0" i="0">
                <a:solidFill>
                  <a:srgbClr val="72848E"/>
                </a:solidFill>
                <a:latin typeface="Lato"/>
                <a:ea typeface="Lato"/>
                <a:cs typeface="Lato"/>
                <a:sym typeface="Lato"/>
              </a:defRPr>
            </a:lvl1pPr>
            <a:lvl2pPr marL="914400" lvl="1"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2pPr>
            <a:lvl3pPr marL="1371600" lvl="2" indent="-342900" algn="l">
              <a:lnSpc>
                <a:spcPct val="100000"/>
              </a:lnSpc>
              <a:spcBef>
                <a:spcPts val="800"/>
              </a:spcBef>
              <a:spcAft>
                <a:spcPts val="0"/>
              </a:spcAft>
              <a:buClr>
                <a:srgbClr val="0061D5"/>
              </a:buClr>
              <a:buSzPts val="1800"/>
              <a:buChar char="•"/>
              <a:defRPr sz="1800" b="0" i="0">
                <a:solidFill>
                  <a:srgbClr val="72848E"/>
                </a:solidFill>
                <a:latin typeface="Lato"/>
                <a:ea typeface="Lato"/>
                <a:cs typeface="Lato"/>
                <a:sym typeface="Lato"/>
              </a:defRPr>
            </a:lvl3pPr>
            <a:lvl4pPr marL="1828800" lvl="3"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4pPr>
            <a:lvl5pPr marL="2286000" lvl="4" indent="-314325" algn="l">
              <a:lnSpc>
                <a:spcPct val="100000"/>
              </a:lnSpc>
              <a:spcBef>
                <a:spcPts val="800"/>
              </a:spcBef>
              <a:spcAft>
                <a:spcPts val="0"/>
              </a:spcAft>
              <a:buClr>
                <a:srgbClr val="0061D5"/>
              </a:buClr>
              <a:buSzPts val="1350"/>
              <a:buChar char="•"/>
              <a:defRPr sz="1800" b="0" i="0">
                <a:solidFill>
                  <a:srgbClr val="72848E"/>
                </a:solidFill>
                <a:latin typeface="Lato"/>
                <a:ea typeface="Lato"/>
                <a:cs typeface="Lato"/>
                <a:sym typeface="Lato"/>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ummary layout: Key points 3-up with icon">
  <p:cSld name="1_Summary layout: Key points 3-up with icon">
    <p:bg>
      <p:bgPr>
        <a:solidFill>
          <a:schemeClr val="lt1"/>
        </a:solidFill>
        <a:effectLst/>
      </p:bgPr>
    </p:bg>
    <p:spTree>
      <p:nvGrpSpPr>
        <p:cNvPr id="1" name="Shape 43"/>
        <p:cNvGrpSpPr/>
        <p:nvPr/>
      </p:nvGrpSpPr>
      <p:grpSpPr>
        <a:xfrm>
          <a:off x="0" y="0"/>
          <a:ext cx="0" cy="0"/>
          <a:chOff x="0" y="0"/>
          <a:chExt cx="0" cy="0"/>
        </a:xfrm>
      </p:grpSpPr>
      <p:sp>
        <p:nvSpPr>
          <p:cNvPr id="44" name="Google Shape;44;p117"/>
          <p:cNvSpPr>
            <a:spLocks noGrp="1"/>
          </p:cNvSpPr>
          <p:nvPr>
            <p:ph type="pic" idx="2"/>
          </p:nvPr>
        </p:nvSpPr>
        <p:spPr>
          <a:xfrm>
            <a:off x="2081240" y="2126632"/>
            <a:ext cx="609600" cy="609600"/>
          </a:xfrm>
          <a:prstGeom prst="rect">
            <a:avLst/>
          </a:prstGeom>
          <a:noFill/>
          <a:ln>
            <a:noFill/>
          </a:ln>
        </p:spPr>
      </p:sp>
      <p:sp>
        <p:nvSpPr>
          <p:cNvPr id="45" name="Google Shape;45;p117"/>
          <p:cNvSpPr>
            <a:spLocks noGrp="1"/>
          </p:cNvSpPr>
          <p:nvPr>
            <p:ph type="pic" idx="3"/>
          </p:nvPr>
        </p:nvSpPr>
        <p:spPr>
          <a:xfrm>
            <a:off x="5791200" y="2126632"/>
            <a:ext cx="609600" cy="609600"/>
          </a:xfrm>
          <a:prstGeom prst="rect">
            <a:avLst/>
          </a:prstGeom>
          <a:noFill/>
          <a:ln>
            <a:noFill/>
          </a:ln>
        </p:spPr>
      </p:sp>
      <p:sp>
        <p:nvSpPr>
          <p:cNvPr id="46" name="Google Shape;46;p117"/>
          <p:cNvSpPr>
            <a:spLocks noGrp="1"/>
          </p:cNvSpPr>
          <p:nvPr>
            <p:ph type="pic" idx="4"/>
          </p:nvPr>
        </p:nvSpPr>
        <p:spPr>
          <a:xfrm>
            <a:off x="9530100" y="2126632"/>
            <a:ext cx="609600" cy="609600"/>
          </a:xfrm>
          <a:prstGeom prst="rect">
            <a:avLst/>
          </a:prstGeom>
          <a:noFill/>
          <a:ln>
            <a:noFill/>
          </a:ln>
        </p:spPr>
      </p:sp>
      <p:sp>
        <p:nvSpPr>
          <p:cNvPr id="47" name="Google Shape;47;p117"/>
          <p:cNvSpPr txBox="1">
            <a:spLocks noGrp="1"/>
          </p:cNvSpPr>
          <p:nvPr>
            <p:ph type="body" idx="1"/>
          </p:nvPr>
        </p:nvSpPr>
        <p:spPr>
          <a:xfrm>
            <a:off x="613524" y="3043196"/>
            <a:ext cx="3520017" cy="47201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48" name="Google Shape;48;p117"/>
          <p:cNvSpPr txBox="1">
            <a:spLocks noGrp="1"/>
          </p:cNvSpPr>
          <p:nvPr>
            <p:ph type="body" idx="5"/>
          </p:nvPr>
        </p:nvSpPr>
        <p:spPr>
          <a:xfrm>
            <a:off x="4341376" y="3043196"/>
            <a:ext cx="3520017" cy="47201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49" name="Google Shape;49;p117"/>
          <p:cNvSpPr txBox="1">
            <a:spLocks noGrp="1"/>
          </p:cNvSpPr>
          <p:nvPr>
            <p:ph type="body" idx="6"/>
          </p:nvPr>
        </p:nvSpPr>
        <p:spPr>
          <a:xfrm>
            <a:off x="8062384" y="3043196"/>
            <a:ext cx="3520016" cy="472017"/>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0"/>
              </a:spcBef>
              <a:spcAft>
                <a:spcPts val="0"/>
              </a:spcAft>
              <a:buClr>
                <a:srgbClr val="000000"/>
              </a:buClr>
              <a:buSzPts val="1800"/>
              <a:buFont typeface="Lato Light"/>
              <a:buNone/>
              <a:defRPr sz="2400">
                <a:solidFill>
                  <a:srgbClr val="000000"/>
                </a:solidFill>
                <a:latin typeface="Lato Light"/>
                <a:ea typeface="Lato Light"/>
                <a:cs typeface="Lato Light"/>
                <a:sym typeface="Lato Light"/>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50" name="Google Shape;50;p117"/>
          <p:cNvSpPr txBox="1">
            <a:spLocks noGrp="1"/>
          </p:cNvSpPr>
          <p:nvPr>
            <p:ph type="body" idx="7"/>
          </p:nvPr>
        </p:nvSpPr>
        <p:spPr>
          <a:xfrm>
            <a:off x="613524" y="3519539"/>
            <a:ext cx="3520017" cy="2764367"/>
          </a:xfrm>
          <a:prstGeom prst="rect">
            <a:avLst/>
          </a:prstGeom>
          <a:noFill/>
          <a:ln>
            <a:noFill/>
          </a:ln>
        </p:spPr>
        <p:txBody>
          <a:bodyPr spcFirstLastPara="1" wrap="square" lIns="0" tIns="91425" rIns="0" bIns="45700" anchor="t" anchorCtr="0">
            <a:noAutofit/>
          </a:bodyPr>
          <a:lstStyle>
            <a:lvl1pPr marL="457200" lvl="0" indent="-228600" algn="ctr">
              <a:lnSpc>
                <a:spcPct val="100000"/>
              </a:lnSpc>
              <a:spcBef>
                <a:spcPts val="0"/>
              </a:spcBef>
              <a:spcAft>
                <a:spcPts val="0"/>
              </a:spcAft>
              <a:buClr>
                <a:srgbClr val="0061D5"/>
              </a:buClr>
              <a:buSzPts val="1350"/>
              <a:buFont typeface="Lato"/>
              <a:buNone/>
              <a:defRPr sz="1800">
                <a:solidFill>
                  <a:srgbClr val="636D78"/>
                </a:solidFill>
              </a:defRPr>
            </a:lvl1pPr>
            <a:lvl2pPr marL="914400" lvl="1" indent="-228600" algn="ctr">
              <a:lnSpc>
                <a:spcPct val="110000"/>
              </a:lnSpc>
              <a:spcBef>
                <a:spcPts val="800"/>
              </a:spcBef>
              <a:spcAft>
                <a:spcPts val="0"/>
              </a:spcAft>
              <a:buClr>
                <a:srgbClr val="0061D5"/>
              </a:buClr>
              <a:buSzPts val="1200"/>
              <a:buFont typeface="Lato"/>
              <a:buNone/>
              <a:defRPr sz="1600">
                <a:solidFill>
                  <a:srgbClr val="FFFFFF"/>
                </a:solidFill>
              </a:defRPr>
            </a:lvl2pPr>
            <a:lvl3pPr marL="1371600" lvl="2" indent="-228600" algn="ctr">
              <a:lnSpc>
                <a:spcPct val="110000"/>
              </a:lnSpc>
              <a:spcBef>
                <a:spcPts val="800"/>
              </a:spcBef>
              <a:spcAft>
                <a:spcPts val="0"/>
              </a:spcAft>
              <a:buClr>
                <a:srgbClr val="0061D5"/>
              </a:buClr>
              <a:buSzPts val="1200"/>
              <a:buFont typeface="Lato"/>
              <a:buNone/>
              <a:defRPr sz="1600">
                <a:solidFill>
                  <a:srgbClr val="FFFFFF"/>
                </a:solidFill>
              </a:defRPr>
            </a:lvl3pPr>
            <a:lvl4pPr marL="1828800" lvl="3" indent="-228600" algn="ctr">
              <a:lnSpc>
                <a:spcPct val="110000"/>
              </a:lnSpc>
              <a:spcBef>
                <a:spcPts val="800"/>
              </a:spcBef>
              <a:spcAft>
                <a:spcPts val="0"/>
              </a:spcAft>
              <a:buClr>
                <a:srgbClr val="0061D5"/>
              </a:buClr>
              <a:buSzPts val="1200"/>
              <a:buFont typeface="Lato"/>
              <a:buNone/>
              <a:defRPr sz="1600">
                <a:solidFill>
                  <a:srgbClr val="FFFFFF"/>
                </a:solidFill>
              </a:defRPr>
            </a:lvl4pPr>
            <a:lvl5pPr marL="2286000" lvl="4" indent="-228600" algn="ctr">
              <a:lnSpc>
                <a:spcPct val="110000"/>
              </a:lnSpc>
              <a:spcBef>
                <a:spcPts val="800"/>
              </a:spcBef>
              <a:spcAft>
                <a:spcPts val="0"/>
              </a:spcAft>
              <a:buClr>
                <a:srgbClr val="0061D5"/>
              </a:buClr>
              <a:buSzPts val="1200"/>
              <a:buFont typeface="Lato"/>
              <a:buNone/>
              <a:defRPr sz="1600">
                <a:solidFill>
                  <a:srgbClr val="FFFFFF"/>
                </a:solidFill>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51" name="Google Shape;51;p117"/>
          <p:cNvSpPr txBox="1">
            <a:spLocks noGrp="1"/>
          </p:cNvSpPr>
          <p:nvPr>
            <p:ph type="body" idx="8"/>
          </p:nvPr>
        </p:nvSpPr>
        <p:spPr>
          <a:xfrm>
            <a:off x="4341376" y="3519539"/>
            <a:ext cx="3520017" cy="2764367"/>
          </a:xfrm>
          <a:prstGeom prst="rect">
            <a:avLst/>
          </a:prstGeom>
          <a:noFill/>
          <a:ln>
            <a:noFill/>
          </a:ln>
        </p:spPr>
        <p:txBody>
          <a:bodyPr spcFirstLastPara="1" wrap="square" lIns="0" tIns="91425" rIns="0" bIns="45700" anchor="t" anchorCtr="0">
            <a:noAutofit/>
          </a:bodyPr>
          <a:lstStyle>
            <a:lvl1pPr marL="457200" lvl="0" indent="-228600" algn="ctr">
              <a:lnSpc>
                <a:spcPct val="100000"/>
              </a:lnSpc>
              <a:spcBef>
                <a:spcPts val="0"/>
              </a:spcBef>
              <a:spcAft>
                <a:spcPts val="0"/>
              </a:spcAft>
              <a:buClr>
                <a:srgbClr val="0061D5"/>
              </a:buClr>
              <a:buSzPts val="1350"/>
              <a:buFont typeface="Lato"/>
              <a:buNone/>
              <a:defRPr sz="1800">
                <a:solidFill>
                  <a:srgbClr val="636D78"/>
                </a:solidFill>
              </a:defRPr>
            </a:lvl1pPr>
            <a:lvl2pPr marL="914400" lvl="1" indent="-228600" algn="ctr">
              <a:lnSpc>
                <a:spcPct val="110000"/>
              </a:lnSpc>
              <a:spcBef>
                <a:spcPts val="800"/>
              </a:spcBef>
              <a:spcAft>
                <a:spcPts val="0"/>
              </a:spcAft>
              <a:buClr>
                <a:srgbClr val="0061D5"/>
              </a:buClr>
              <a:buSzPts val="1200"/>
              <a:buFont typeface="Lato"/>
              <a:buNone/>
              <a:defRPr sz="1600">
                <a:solidFill>
                  <a:srgbClr val="FFFFFF"/>
                </a:solidFill>
              </a:defRPr>
            </a:lvl2pPr>
            <a:lvl3pPr marL="1371600" lvl="2" indent="-228600" algn="ctr">
              <a:lnSpc>
                <a:spcPct val="110000"/>
              </a:lnSpc>
              <a:spcBef>
                <a:spcPts val="800"/>
              </a:spcBef>
              <a:spcAft>
                <a:spcPts val="0"/>
              </a:spcAft>
              <a:buClr>
                <a:srgbClr val="0061D5"/>
              </a:buClr>
              <a:buSzPts val="1200"/>
              <a:buFont typeface="Lato"/>
              <a:buNone/>
              <a:defRPr sz="1600">
                <a:solidFill>
                  <a:srgbClr val="FFFFFF"/>
                </a:solidFill>
              </a:defRPr>
            </a:lvl3pPr>
            <a:lvl4pPr marL="1828800" lvl="3" indent="-228600" algn="ctr">
              <a:lnSpc>
                <a:spcPct val="110000"/>
              </a:lnSpc>
              <a:spcBef>
                <a:spcPts val="800"/>
              </a:spcBef>
              <a:spcAft>
                <a:spcPts val="0"/>
              </a:spcAft>
              <a:buClr>
                <a:srgbClr val="0061D5"/>
              </a:buClr>
              <a:buSzPts val="1200"/>
              <a:buFont typeface="Lato"/>
              <a:buNone/>
              <a:defRPr sz="1600">
                <a:solidFill>
                  <a:srgbClr val="FFFFFF"/>
                </a:solidFill>
              </a:defRPr>
            </a:lvl4pPr>
            <a:lvl5pPr marL="2286000" lvl="4" indent="-228600" algn="ctr">
              <a:lnSpc>
                <a:spcPct val="110000"/>
              </a:lnSpc>
              <a:spcBef>
                <a:spcPts val="800"/>
              </a:spcBef>
              <a:spcAft>
                <a:spcPts val="0"/>
              </a:spcAft>
              <a:buClr>
                <a:srgbClr val="0061D5"/>
              </a:buClr>
              <a:buSzPts val="1200"/>
              <a:buFont typeface="Lato"/>
              <a:buNone/>
              <a:defRPr sz="1600">
                <a:solidFill>
                  <a:srgbClr val="FFFFFF"/>
                </a:solidFill>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52" name="Google Shape;52;p117"/>
          <p:cNvSpPr txBox="1">
            <a:spLocks noGrp="1"/>
          </p:cNvSpPr>
          <p:nvPr>
            <p:ph type="body" idx="9"/>
          </p:nvPr>
        </p:nvSpPr>
        <p:spPr>
          <a:xfrm>
            <a:off x="8062384" y="3519539"/>
            <a:ext cx="3520017" cy="2764367"/>
          </a:xfrm>
          <a:prstGeom prst="rect">
            <a:avLst/>
          </a:prstGeom>
          <a:noFill/>
          <a:ln>
            <a:noFill/>
          </a:ln>
        </p:spPr>
        <p:txBody>
          <a:bodyPr spcFirstLastPara="1" wrap="square" lIns="0" tIns="91425" rIns="0" bIns="45700" anchor="t" anchorCtr="0">
            <a:noAutofit/>
          </a:bodyPr>
          <a:lstStyle>
            <a:lvl1pPr marL="457200" lvl="0" indent="-228600" algn="ctr">
              <a:lnSpc>
                <a:spcPct val="100000"/>
              </a:lnSpc>
              <a:spcBef>
                <a:spcPts val="0"/>
              </a:spcBef>
              <a:spcAft>
                <a:spcPts val="0"/>
              </a:spcAft>
              <a:buClr>
                <a:srgbClr val="0061D5"/>
              </a:buClr>
              <a:buSzPts val="1350"/>
              <a:buFont typeface="Lato"/>
              <a:buNone/>
              <a:defRPr sz="1800">
                <a:solidFill>
                  <a:srgbClr val="636D78"/>
                </a:solidFill>
              </a:defRPr>
            </a:lvl1pPr>
            <a:lvl2pPr marL="914400" lvl="1" indent="-228600" algn="ctr">
              <a:lnSpc>
                <a:spcPct val="110000"/>
              </a:lnSpc>
              <a:spcBef>
                <a:spcPts val="800"/>
              </a:spcBef>
              <a:spcAft>
                <a:spcPts val="0"/>
              </a:spcAft>
              <a:buClr>
                <a:srgbClr val="0061D5"/>
              </a:buClr>
              <a:buSzPts val="1200"/>
              <a:buFont typeface="Lato"/>
              <a:buNone/>
              <a:defRPr sz="1600">
                <a:solidFill>
                  <a:srgbClr val="FFFFFF"/>
                </a:solidFill>
              </a:defRPr>
            </a:lvl2pPr>
            <a:lvl3pPr marL="1371600" lvl="2" indent="-228600" algn="ctr">
              <a:lnSpc>
                <a:spcPct val="110000"/>
              </a:lnSpc>
              <a:spcBef>
                <a:spcPts val="800"/>
              </a:spcBef>
              <a:spcAft>
                <a:spcPts val="0"/>
              </a:spcAft>
              <a:buClr>
                <a:srgbClr val="0061D5"/>
              </a:buClr>
              <a:buSzPts val="1200"/>
              <a:buFont typeface="Lato"/>
              <a:buNone/>
              <a:defRPr sz="1600">
                <a:solidFill>
                  <a:srgbClr val="FFFFFF"/>
                </a:solidFill>
              </a:defRPr>
            </a:lvl3pPr>
            <a:lvl4pPr marL="1828800" lvl="3" indent="-228600" algn="ctr">
              <a:lnSpc>
                <a:spcPct val="110000"/>
              </a:lnSpc>
              <a:spcBef>
                <a:spcPts val="800"/>
              </a:spcBef>
              <a:spcAft>
                <a:spcPts val="0"/>
              </a:spcAft>
              <a:buClr>
                <a:srgbClr val="0061D5"/>
              </a:buClr>
              <a:buSzPts val="1200"/>
              <a:buFont typeface="Lato"/>
              <a:buNone/>
              <a:defRPr sz="1600">
                <a:solidFill>
                  <a:srgbClr val="FFFFFF"/>
                </a:solidFill>
              </a:defRPr>
            </a:lvl4pPr>
            <a:lvl5pPr marL="2286000" lvl="4" indent="-228600" algn="ctr">
              <a:lnSpc>
                <a:spcPct val="110000"/>
              </a:lnSpc>
              <a:spcBef>
                <a:spcPts val="800"/>
              </a:spcBef>
              <a:spcAft>
                <a:spcPts val="0"/>
              </a:spcAft>
              <a:buClr>
                <a:srgbClr val="0061D5"/>
              </a:buClr>
              <a:buSzPts val="1200"/>
              <a:buFont typeface="Lato"/>
              <a:buNone/>
              <a:defRPr sz="1600">
                <a:solidFill>
                  <a:srgbClr val="FFFFFF"/>
                </a:solidFill>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
        <p:nvSpPr>
          <p:cNvPr id="53" name="Google Shape;53;p117"/>
          <p:cNvSpPr txBox="1">
            <a:spLocks noGrp="1"/>
          </p:cNvSpPr>
          <p:nvPr>
            <p:ph type="title"/>
          </p:nvPr>
        </p:nvSpPr>
        <p:spPr>
          <a:xfrm>
            <a:off x="609600" y="897440"/>
            <a:ext cx="10972800" cy="52469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71F25"/>
              </a:buClr>
              <a:buSzPts val="3200"/>
              <a:buFont typeface="Lato Light"/>
              <a:buNone/>
              <a:defRPr sz="3200">
                <a:solidFill>
                  <a:srgbClr val="171F25"/>
                </a:solidFill>
              </a:defRPr>
            </a:lvl1pPr>
            <a:lvl2pPr lvl="1" algn="l">
              <a:lnSpc>
                <a:spcPct val="100000"/>
              </a:lnSpc>
              <a:spcBef>
                <a:spcPts val="0"/>
              </a:spcBef>
              <a:spcAft>
                <a:spcPts val="0"/>
              </a:spcAft>
              <a:buClr>
                <a:srgbClr val="171F25"/>
              </a:buClr>
              <a:buSzPts val="1800"/>
              <a:buNone/>
              <a:defRPr/>
            </a:lvl2pPr>
            <a:lvl3pPr lvl="2" algn="l">
              <a:lnSpc>
                <a:spcPct val="100000"/>
              </a:lnSpc>
              <a:spcBef>
                <a:spcPts val="0"/>
              </a:spcBef>
              <a:spcAft>
                <a:spcPts val="0"/>
              </a:spcAft>
              <a:buClr>
                <a:srgbClr val="171F25"/>
              </a:buClr>
              <a:buSzPts val="1800"/>
              <a:buNone/>
              <a:defRPr/>
            </a:lvl3pPr>
            <a:lvl4pPr lvl="3" algn="l">
              <a:lnSpc>
                <a:spcPct val="100000"/>
              </a:lnSpc>
              <a:spcBef>
                <a:spcPts val="0"/>
              </a:spcBef>
              <a:spcAft>
                <a:spcPts val="0"/>
              </a:spcAft>
              <a:buClr>
                <a:srgbClr val="171F25"/>
              </a:buClr>
              <a:buSzPts val="1800"/>
              <a:buNone/>
              <a:defRPr/>
            </a:lvl4pPr>
            <a:lvl5pPr lvl="4" algn="l">
              <a:lnSpc>
                <a:spcPct val="100000"/>
              </a:lnSpc>
              <a:spcBef>
                <a:spcPts val="0"/>
              </a:spcBef>
              <a:spcAft>
                <a:spcPts val="0"/>
              </a:spcAft>
              <a:buClr>
                <a:srgbClr val="171F25"/>
              </a:buClr>
              <a:buSzPts val="1800"/>
              <a:buNone/>
              <a:defRPr/>
            </a:lvl5pPr>
            <a:lvl6pPr lvl="5" algn="l">
              <a:lnSpc>
                <a:spcPct val="100000"/>
              </a:lnSpc>
              <a:spcBef>
                <a:spcPts val="0"/>
              </a:spcBef>
              <a:spcAft>
                <a:spcPts val="0"/>
              </a:spcAft>
              <a:buClr>
                <a:srgbClr val="171F25"/>
              </a:buClr>
              <a:buSzPts val="1800"/>
              <a:buNone/>
              <a:defRPr/>
            </a:lvl6pPr>
            <a:lvl7pPr lvl="6" algn="l">
              <a:lnSpc>
                <a:spcPct val="100000"/>
              </a:lnSpc>
              <a:spcBef>
                <a:spcPts val="0"/>
              </a:spcBef>
              <a:spcAft>
                <a:spcPts val="0"/>
              </a:spcAft>
              <a:buClr>
                <a:srgbClr val="171F25"/>
              </a:buClr>
              <a:buSzPts val="1800"/>
              <a:buNone/>
              <a:defRPr/>
            </a:lvl7pPr>
            <a:lvl8pPr lvl="7" algn="l">
              <a:lnSpc>
                <a:spcPct val="100000"/>
              </a:lnSpc>
              <a:spcBef>
                <a:spcPts val="0"/>
              </a:spcBef>
              <a:spcAft>
                <a:spcPts val="0"/>
              </a:spcAft>
              <a:buClr>
                <a:srgbClr val="171F25"/>
              </a:buClr>
              <a:buSzPts val="1800"/>
              <a:buNone/>
              <a:defRPr/>
            </a:lvl8pPr>
            <a:lvl9pPr lvl="8" algn="l">
              <a:lnSpc>
                <a:spcPct val="100000"/>
              </a:lnSpc>
              <a:spcBef>
                <a:spcPts val="0"/>
              </a:spcBef>
              <a:spcAft>
                <a:spcPts val="0"/>
              </a:spcAft>
              <a:buClr>
                <a:srgbClr val="171F25"/>
              </a:buClr>
              <a:buSzPts val="1800"/>
              <a:buNone/>
              <a:defRPr/>
            </a:lvl9pPr>
          </a:lstStyle>
          <a:p>
            <a:endParaRPr/>
          </a:p>
        </p:txBody>
      </p:sp>
      <p:sp>
        <p:nvSpPr>
          <p:cNvPr id="54" name="Google Shape;54;p117"/>
          <p:cNvSpPr txBox="1">
            <a:spLocks noGrp="1"/>
          </p:cNvSpPr>
          <p:nvPr>
            <p:ph type="body" idx="13"/>
          </p:nvPr>
        </p:nvSpPr>
        <p:spPr>
          <a:xfrm>
            <a:off x="609600" y="1426465"/>
            <a:ext cx="10972800" cy="500876"/>
          </a:xfrm>
          <a:prstGeom prst="rect">
            <a:avLst/>
          </a:prstGeom>
          <a:noFill/>
          <a:ln>
            <a:noFill/>
          </a:ln>
        </p:spPr>
        <p:txBody>
          <a:bodyPr spcFirstLastPara="1" wrap="square" lIns="0" tIns="0" rIns="228600" bIns="45700" anchor="t" anchorCtr="0">
            <a:noAutofit/>
          </a:bodyPr>
          <a:lstStyle>
            <a:lvl1pPr marL="457200" lvl="0" indent="-228600" algn="l">
              <a:lnSpc>
                <a:spcPct val="100000"/>
              </a:lnSpc>
              <a:spcBef>
                <a:spcPts val="0"/>
              </a:spcBef>
              <a:spcAft>
                <a:spcPts val="0"/>
              </a:spcAft>
              <a:buClr>
                <a:srgbClr val="0061D5"/>
              </a:buClr>
              <a:buSzPts val="1500"/>
              <a:buFont typeface="Lato"/>
              <a:buNone/>
              <a:defRPr sz="2000" b="0" i="0" u="none" strike="noStrike" cap="none">
                <a:solidFill>
                  <a:srgbClr val="0061D5"/>
                </a:solidFill>
                <a:latin typeface="Lato"/>
                <a:ea typeface="Lato"/>
                <a:cs typeface="Lato"/>
                <a:sym typeface="Lato"/>
              </a:defRPr>
            </a:lvl1pPr>
            <a:lvl2pPr marL="914400" lvl="1" indent="-314325" algn="l">
              <a:lnSpc>
                <a:spcPct val="100000"/>
              </a:lnSpc>
              <a:spcBef>
                <a:spcPts val="800"/>
              </a:spcBef>
              <a:spcAft>
                <a:spcPts val="0"/>
              </a:spcAft>
              <a:buSzPts val="1350"/>
              <a:buChar char="•"/>
              <a:defRPr/>
            </a:lvl2pPr>
            <a:lvl3pPr marL="1371600" lvl="2" indent="-314325" algn="l">
              <a:lnSpc>
                <a:spcPct val="100000"/>
              </a:lnSpc>
              <a:spcBef>
                <a:spcPts val="800"/>
              </a:spcBef>
              <a:spcAft>
                <a:spcPts val="0"/>
              </a:spcAft>
              <a:buSzPts val="1350"/>
              <a:buChar char="•"/>
              <a:defRPr/>
            </a:lvl3pPr>
            <a:lvl4pPr marL="1828800" lvl="3" indent="-314325" algn="l">
              <a:lnSpc>
                <a:spcPct val="100000"/>
              </a:lnSpc>
              <a:spcBef>
                <a:spcPts val="800"/>
              </a:spcBef>
              <a:spcAft>
                <a:spcPts val="0"/>
              </a:spcAft>
              <a:buSzPts val="1350"/>
              <a:buChar char="•"/>
              <a:defRPr/>
            </a:lvl4pPr>
            <a:lvl5pPr marL="2286000" lvl="4" indent="-314325" algn="l">
              <a:lnSpc>
                <a:spcPct val="100000"/>
              </a:lnSpc>
              <a:spcBef>
                <a:spcPts val="800"/>
              </a:spcBef>
              <a:spcAft>
                <a:spcPts val="0"/>
              </a:spcAft>
              <a:buSzPts val="1350"/>
              <a:buChar char="•"/>
              <a:defRPr/>
            </a:lvl5pPr>
            <a:lvl6pPr marL="2743200" lvl="5" indent="-314325" algn="l">
              <a:lnSpc>
                <a:spcPct val="100000"/>
              </a:lnSpc>
              <a:spcBef>
                <a:spcPts val="2600"/>
              </a:spcBef>
              <a:spcAft>
                <a:spcPts val="0"/>
              </a:spcAft>
              <a:buClr>
                <a:srgbClr val="000000"/>
              </a:buClr>
              <a:buSzPts val="1350"/>
              <a:buChar char="•"/>
              <a:defRPr/>
            </a:lvl6pPr>
            <a:lvl7pPr marL="3200400" lvl="6" indent="-314325" algn="l">
              <a:lnSpc>
                <a:spcPct val="100000"/>
              </a:lnSpc>
              <a:spcBef>
                <a:spcPts val="2600"/>
              </a:spcBef>
              <a:spcAft>
                <a:spcPts val="0"/>
              </a:spcAft>
              <a:buClr>
                <a:srgbClr val="000000"/>
              </a:buClr>
              <a:buSzPts val="1350"/>
              <a:buChar char="•"/>
              <a:defRPr/>
            </a:lvl7pPr>
            <a:lvl8pPr marL="3657600" lvl="7" indent="-314325" algn="l">
              <a:lnSpc>
                <a:spcPct val="100000"/>
              </a:lnSpc>
              <a:spcBef>
                <a:spcPts val="2600"/>
              </a:spcBef>
              <a:spcAft>
                <a:spcPts val="0"/>
              </a:spcAft>
              <a:buClr>
                <a:srgbClr val="000000"/>
              </a:buClr>
              <a:buSzPts val="1350"/>
              <a:buChar char="•"/>
              <a:defRPr/>
            </a:lvl8pPr>
            <a:lvl9pPr marL="4114800" lvl="8" indent="-314325" algn="l">
              <a:lnSpc>
                <a:spcPct val="100000"/>
              </a:lnSpc>
              <a:spcBef>
                <a:spcPts val="2600"/>
              </a:spcBef>
              <a:spcAft>
                <a:spcPts val="0"/>
              </a:spcAft>
              <a:buClr>
                <a:srgbClr val="000000"/>
              </a:buClr>
              <a:buSzPts val="135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7" Type="http://schemas.openxmlformats.org/officeDocument/2006/relationships/slideLayout" Target="../slideLayouts/slideLayout1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8" Type="http://schemas.openxmlformats.org/officeDocument/2006/relationships/slideLayout" Target="../slideLayouts/slideLayout15.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0" Type="http://schemas.openxmlformats.org/officeDocument/2006/relationships/slideLayout" Target="../slideLayouts/slideLayout27.xml"/><Relationship Id="rId41"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0" y="0"/>
            <a:ext cx="12192000" cy="6858000"/>
          </a:xfrm>
          <a:prstGeom prst="rect">
            <a:avLst/>
          </a:prstGeom>
          <a:gradFill>
            <a:gsLst>
              <a:gs pos="0">
                <a:srgbClr val="2486FC"/>
              </a:gs>
              <a:gs pos="100000">
                <a:srgbClr val="005BC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1" name="Google Shape;11;p47"/>
          <p:cNvSpPr txBox="1">
            <a:spLocks noGrp="1"/>
          </p:cNvSpPr>
          <p:nvPr>
            <p:ph type="title"/>
          </p:nvPr>
        </p:nvSpPr>
        <p:spPr>
          <a:xfrm>
            <a:off x="619066" y="914400"/>
            <a:ext cx="10967120" cy="589032"/>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lt1"/>
              </a:buClr>
              <a:buSzPts val="3200"/>
              <a:buFont typeface="Lato"/>
              <a:buNone/>
              <a:defRPr sz="3200" b="1"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rgbClr val="91C2FD"/>
              </a:buClr>
              <a:buSzPts val="2240"/>
              <a:buFont typeface="Arial"/>
              <a:buChar char="•"/>
              <a:defRPr sz="2800" b="0" i="0" u="none" strike="noStrike" cap="none">
                <a:solidFill>
                  <a:schemeClr val="lt1"/>
                </a:solidFill>
                <a:latin typeface="Lato"/>
                <a:ea typeface="Lato"/>
                <a:cs typeface="Lato"/>
                <a:sym typeface="Lato"/>
              </a:defRPr>
            </a:lvl1pPr>
            <a:lvl2pPr marL="914400" marR="0" lvl="1" indent="-350519" algn="l" rtl="0">
              <a:lnSpc>
                <a:spcPct val="90000"/>
              </a:lnSpc>
              <a:spcBef>
                <a:spcPts val="500"/>
              </a:spcBef>
              <a:spcAft>
                <a:spcPts val="0"/>
              </a:spcAft>
              <a:buClr>
                <a:srgbClr val="91C2FD"/>
              </a:buClr>
              <a:buSzPts val="1920"/>
              <a:buFont typeface="Arial"/>
              <a:buChar char="•"/>
              <a:defRPr sz="2400" b="0" i="0" u="none" strike="noStrike" cap="none">
                <a:solidFill>
                  <a:schemeClr val="lt1"/>
                </a:solidFill>
                <a:latin typeface="Lato"/>
                <a:ea typeface="Lato"/>
                <a:cs typeface="Lato"/>
                <a:sym typeface="Lato"/>
              </a:defRPr>
            </a:lvl2pPr>
            <a:lvl3pPr marL="1371600" marR="0" lvl="2" indent="-330200" algn="l" rtl="0">
              <a:lnSpc>
                <a:spcPct val="90000"/>
              </a:lnSpc>
              <a:spcBef>
                <a:spcPts val="500"/>
              </a:spcBef>
              <a:spcAft>
                <a:spcPts val="0"/>
              </a:spcAft>
              <a:buClr>
                <a:srgbClr val="91C2FD"/>
              </a:buClr>
              <a:buSzPts val="1600"/>
              <a:buFont typeface="Arial"/>
              <a:buChar char="•"/>
              <a:defRPr sz="2000" b="0" i="0" u="none" strike="noStrike" cap="none">
                <a:solidFill>
                  <a:schemeClr val="lt1"/>
                </a:solidFill>
                <a:latin typeface="Lato"/>
                <a:ea typeface="Lato"/>
                <a:cs typeface="Lato"/>
                <a:sym typeface="Lato"/>
              </a:defRPr>
            </a:lvl3pPr>
            <a:lvl4pPr marL="1828800" marR="0" lvl="3" indent="-320039" algn="l" rtl="0">
              <a:lnSpc>
                <a:spcPct val="90000"/>
              </a:lnSpc>
              <a:spcBef>
                <a:spcPts val="500"/>
              </a:spcBef>
              <a:spcAft>
                <a:spcPts val="0"/>
              </a:spcAft>
              <a:buClr>
                <a:srgbClr val="91C2FD"/>
              </a:buClr>
              <a:buSzPts val="1440"/>
              <a:buFont typeface="Arial"/>
              <a:buChar char="•"/>
              <a:defRPr sz="1800" b="0" i="0" u="none" strike="noStrike" cap="none">
                <a:solidFill>
                  <a:schemeClr val="lt1"/>
                </a:solidFill>
                <a:latin typeface="Lato"/>
                <a:ea typeface="Lato"/>
                <a:cs typeface="Lato"/>
                <a:sym typeface="Lato"/>
              </a:defRPr>
            </a:lvl4pPr>
            <a:lvl5pPr marL="2286000" marR="0" lvl="4" indent="-320039" algn="l" rtl="0">
              <a:lnSpc>
                <a:spcPct val="90000"/>
              </a:lnSpc>
              <a:spcBef>
                <a:spcPts val="500"/>
              </a:spcBef>
              <a:spcAft>
                <a:spcPts val="0"/>
              </a:spcAft>
              <a:buClr>
                <a:srgbClr val="91C2FD"/>
              </a:buClr>
              <a:buSzPts val="144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cxnSp>
        <p:nvCxnSpPr>
          <p:cNvPr id="13" name="Google Shape;13;p47"/>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14" name="Google Shape;14;p47"/>
          <p:cNvSpPr txBox="1"/>
          <p:nvPr/>
        </p:nvSpPr>
        <p:spPr>
          <a:xfrm>
            <a:off x="10756979" y="409598"/>
            <a:ext cx="825422" cy="258084"/>
          </a:xfrm>
          <a:prstGeom prst="rect">
            <a:avLst/>
          </a:prstGeom>
          <a:noFill/>
          <a:ln>
            <a:noFill/>
          </a:ln>
        </p:spPr>
        <p:txBody>
          <a:bodyPr spcFirstLastPara="1" wrap="square" lIns="0" tIns="0" rIns="0" bIns="0" anchor="ctr" anchorCtr="0">
            <a:noAutofit/>
          </a:bodyPr>
          <a:lstStyle/>
          <a:p>
            <a:pPr marL="0" marR="0" lvl="0" indent="0" algn="r" rtl="0">
              <a:lnSpc>
                <a:spcPct val="110000"/>
              </a:lnSpc>
              <a:spcBef>
                <a:spcPts val="0"/>
              </a:spcBef>
              <a:spcAft>
                <a:spcPts val="0"/>
              </a:spcAft>
              <a:buClr>
                <a:srgbClr val="B2CFF2"/>
              </a:buClr>
              <a:buSzPts val="1100"/>
              <a:buFont typeface="Lato"/>
              <a:buNone/>
            </a:pPr>
            <a:r>
              <a:rPr lang="en-US" sz="1100" b="0" i="0" u="none" strike="noStrike" cap="none">
                <a:solidFill>
                  <a:srgbClr val="B2CFF2"/>
                </a:solidFill>
                <a:latin typeface="Lato"/>
                <a:ea typeface="Lato"/>
                <a:cs typeface="Lato"/>
                <a:sym typeface="Lato"/>
              </a:rPr>
              <a:t> </a:t>
            </a:r>
            <a:fld id="{00000000-1234-1234-1234-123412341234}" type="slidenum">
              <a:rPr lang="en-US" sz="1100" b="0" i="0" u="none" strike="noStrike" cap="none">
                <a:solidFill>
                  <a:srgbClr val="B2CFF2"/>
                </a:solidFill>
                <a:latin typeface="Lato"/>
                <a:ea typeface="Lato"/>
                <a:cs typeface="Lato"/>
                <a:sym typeface="Lato"/>
              </a:rPr>
              <a:t>‹#›</a:t>
            </a:fld>
            <a:endParaRPr sz="1100" b="0" i="0" u="none" strike="noStrike" cap="none">
              <a:solidFill>
                <a:srgbClr val="B2CFF2"/>
              </a:solidFill>
              <a:latin typeface="Lato"/>
              <a:ea typeface="Lato"/>
              <a:cs typeface="Lato"/>
              <a:sym typeface="Lato"/>
            </a:endParaRPr>
          </a:p>
        </p:txBody>
      </p:sp>
      <p:sp>
        <p:nvSpPr>
          <p:cNvPr id="15" name="Google Shape;15;p47"/>
          <p:cNvSpPr txBox="1"/>
          <p:nvPr/>
        </p:nvSpPr>
        <p:spPr>
          <a:xfrm>
            <a:off x="609599" y="409598"/>
            <a:ext cx="5210628" cy="245533"/>
          </a:xfrm>
          <a:prstGeom prst="rect">
            <a:avLst/>
          </a:prstGeom>
          <a:noFill/>
          <a:ln>
            <a:noFill/>
          </a:ln>
        </p:spPr>
        <p:txBody>
          <a:bodyPr spcFirstLastPara="1" wrap="square" lIns="0" tIns="45700" rIns="91425" bIns="45700" anchor="t" anchorCtr="0">
            <a:noAutofit/>
          </a:bodyPr>
          <a:lstStyle/>
          <a:p>
            <a:pPr marL="0" marR="0" lvl="0" indent="0" algn="l" rtl="0">
              <a:lnSpc>
                <a:spcPct val="110000"/>
              </a:lnSpc>
              <a:spcBef>
                <a:spcPts val="0"/>
              </a:spcBef>
              <a:spcAft>
                <a:spcPts val="0"/>
              </a:spcAft>
              <a:buClr>
                <a:srgbClr val="B2CFF2"/>
              </a:buClr>
              <a:buSzPts val="825"/>
              <a:buFont typeface="Lato"/>
              <a:buNone/>
            </a:pPr>
            <a:r>
              <a:rPr lang="en-US" sz="1100" b="0" i="0" u="none" strike="noStrike" cap="none">
                <a:solidFill>
                  <a:srgbClr val="B2CFF2"/>
                </a:solidFill>
                <a:latin typeface="Lato"/>
                <a:ea typeface="Lato"/>
                <a:cs typeface="Lato"/>
                <a:sym typeface="Lato"/>
              </a:rPr>
              <a:t>Presentation title: Go to first Master Slide to edit</a:t>
            </a:r>
            <a:endParaRPr sz="1100" b="0" i="0" u="none" strike="noStrike" cap="none">
              <a:solidFill>
                <a:srgbClr val="B2CFF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
        <p:cNvGrpSpPr/>
        <p:nvPr/>
      </p:nvGrpSpPr>
      <p:grpSpPr>
        <a:xfrm>
          <a:off x="0" y="0"/>
          <a:ext cx="0" cy="0"/>
          <a:chOff x="0" y="0"/>
          <a:chExt cx="0" cy="0"/>
        </a:xfrm>
      </p:grpSpPr>
      <p:sp>
        <p:nvSpPr>
          <p:cNvPr id="32" name="Google Shape;32;p107"/>
          <p:cNvSpPr txBox="1">
            <a:spLocks noGrp="1"/>
          </p:cNvSpPr>
          <p:nvPr>
            <p:ph type="title"/>
          </p:nvPr>
        </p:nvSpPr>
        <p:spPr>
          <a:xfrm>
            <a:off x="609600" y="897439"/>
            <a:ext cx="10972800" cy="1075172"/>
          </a:xfrm>
          <a:prstGeom prst="rect">
            <a:avLst/>
          </a:prstGeom>
          <a:noFill/>
          <a:ln>
            <a:noFill/>
          </a:ln>
        </p:spPr>
        <p:txBody>
          <a:bodyPr spcFirstLastPara="1" wrap="square" lIns="0" tIns="45700" rIns="228600" bIns="45700" anchor="t" anchorCtr="0">
            <a:noAutofit/>
          </a:bodyPr>
          <a:lstStyle>
            <a:lvl1pPr marR="0" lvl="0" algn="l" rtl="0">
              <a:lnSpc>
                <a:spcPct val="100000"/>
              </a:lnSpc>
              <a:spcBef>
                <a:spcPts val="0"/>
              </a:spcBef>
              <a:spcAft>
                <a:spcPts val="0"/>
              </a:spcAft>
              <a:buClr>
                <a:srgbClr val="000000"/>
              </a:buClr>
              <a:buSzPts val="3200"/>
              <a:buFont typeface="Lato Light"/>
              <a:buNone/>
              <a:defRPr sz="3200" b="0" i="0" u="none" strike="noStrike" cap="none">
                <a:solidFill>
                  <a:srgbClr val="000000"/>
                </a:solidFill>
                <a:latin typeface="Lato Light"/>
                <a:ea typeface="Lato Light"/>
                <a:cs typeface="Lato Light"/>
                <a:sym typeface="Lato Light"/>
              </a:defRPr>
            </a:lvl1pPr>
            <a:lvl2pPr marR="0" lvl="1"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2pPr>
            <a:lvl3pPr marR="0" lvl="2"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3pPr>
            <a:lvl4pPr marR="0" lvl="3"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4pPr>
            <a:lvl5pPr marR="0" lvl="4"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5pPr>
            <a:lvl6pPr marR="0" lvl="5"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6pPr>
            <a:lvl7pPr marR="0" lvl="6"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7pPr>
            <a:lvl8pPr marR="0" lvl="7"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8pPr>
            <a:lvl9pPr marR="0" lvl="8" algn="l" rtl="0">
              <a:lnSpc>
                <a:spcPct val="100000"/>
              </a:lnSpc>
              <a:spcBef>
                <a:spcPts val="0"/>
              </a:spcBef>
              <a:spcAft>
                <a:spcPts val="0"/>
              </a:spcAft>
              <a:buClr>
                <a:srgbClr val="171F25"/>
              </a:buClr>
              <a:buSzPts val="4000"/>
              <a:buFont typeface="Lato Black"/>
              <a:buNone/>
              <a:defRPr sz="4000" b="0" i="0" u="none" strike="noStrike" cap="none">
                <a:solidFill>
                  <a:srgbClr val="171F25"/>
                </a:solidFill>
                <a:latin typeface="Lato Black"/>
                <a:ea typeface="Lato Black"/>
                <a:cs typeface="Lato Black"/>
                <a:sym typeface="Lato Black"/>
              </a:defRPr>
            </a:lvl9pPr>
          </a:lstStyle>
          <a:p>
            <a:endParaRPr/>
          </a:p>
        </p:txBody>
      </p:sp>
      <p:sp>
        <p:nvSpPr>
          <p:cNvPr id="33" name="Google Shape;33;p107"/>
          <p:cNvSpPr txBox="1">
            <a:spLocks noGrp="1"/>
          </p:cNvSpPr>
          <p:nvPr>
            <p:ph type="body" idx="1"/>
          </p:nvPr>
        </p:nvSpPr>
        <p:spPr>
          <a:xfrm>
            <a:off x="609600" y="1968768"/>
            <a:ext cx="10972800" cy="4254233"/>
          </a:xfrm>
          <a:prstGeom prst="rect">
            <a:avLst/>
          </a:prstGeom>
          <a:noFill/>
          <a:ln>
            <a:noFill/>
          </a:ln>
        </p:spPr>
        <p:txBody>
          <a:bodyPr spcFirstLastPara="1" wrap="square" lIns="0" tIns="45700" rIns="228600" bIns="45700" anchor="t" anchorCtr="0">
            <a:noAutofit/>
          </a:bodyPr>
          <a:lstStyle>
            <a:lvl1pPr marL="457200" marR="0" lvl="0" indent="-314325" algn="l" rtl="0">
              <a:lnSpc>
                <a:spcPct val="100000"/>
              </a:lnSpc>
              <a:spcBef>
                <a:spcPts val="0"/>
              </a:spcBef>
              <a:spcAft>
                <a:spcPts val="0"/>
              </a:spcAft>
              <a:buClr>
                <a:srgbClr val="636D78"/>
              </a:buClr>
              <a:buSzPts val="1350"/>
              <a:buFont typeface="Lato"/>
              <a:buChar char="•"/>
              <a:defRPr sz="1800" b="0" i="0" u="none" strike="noStrike" cap="none">
                <a:solidFill>
                  <a:srgbClr val="636D78"/>
                </a:solidFill>
                <a:latin typeface="Lato"/>
                <a:ea typeface="Lato"/>
                <a:cs typeface="Lato"/>
                <a:sym typeface="Lato"/>
              </a:defRPr>
            </a:lvl1pPr>
            <a:lvl2pPr marL="914400" marR="0" lvl="1" indent="-314325"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2pPr>
            <a:lvl3pPr marL="1371600" marR="0" lvl="2" indent="-314325"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3pPr>
            <a:lvl4pPr marL="1828800" marR="0" lvl="3" indent="-314325"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4pPr>
            <a:lvl5pPr marL="2286000" marR="0" lvl="4" indent="-314325" algn="l" rtl="0">
              <a:lnSpc>
                <a:spcPct val="100000"/>
              </a:lnSpc>
              <a:spcBef>
                <a:spcPts val="800"/>
              </a:spcBef>
              <a:spcAft>
                <a:spcPts val="0"/>
              </a:spcAft>
              <a:buClr>
                <a:srgbClr val="0061D5"/>
              </a:buClr>
              <a:buSzPts val="1350"/>
              <a:buFont typeface="Arial"/>
              <a:buChar char="•"/>
              <a:defRPr sz="1800" b="0" i="0" u="none" strike="noStrike" cap="none">
                <a:solidFill>
                  <a:srgbClr val="636D78"/>
                </a:solidFill>
                <a:latin typeface="Lato"/>
                <a:ea typeface="Lato"/>
                <a:cs typeface="Lato"/>
                <a:sym typeface="Lato"/>
              </a:defRPr>
            </a:lvl5pPr>
            <a:lvl6pPr marL="2743200" marR="0" lvl="5" indent="-352425"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L="3200400" marR="0" lvl="6" indent="-352425"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L="3657600" marR="0" lvl="7" indent="-352425"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L="4114800" marR="0" lvl="8" indent="-352425" algn="l" rtl="0">
              <a:lnSpc>
                <a:spcPct val="100000"/>
              </a:lnSpc>
              <a:spcBef>
                <a:spcPts val="2600"/>
              </a:spcBef>
              <a:spcAft>
                <a:spcPts val="0"/>
              </a:spcAft>
              <a:buClr>
                <a:srgbClr val="000000"/>
              </a:buClr>
              <a:buSzPts val="195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34" name="Google Shape;34;p107"/>
          <p:cNvCxnSpPr/>
          <p:nvPr/>
        </p:nvCxnSpPr>
        <p:spPr>
          <a:xfrm>
            <a:off x="609600" y="723492"/>
            <a:ext cx="10972800" cy="0"/>
          </a:xfrm>
          <a:prstGeom prst="straightConnector1">
            <a:avLst/>
          </a:prstGeom>
          <a:noFill/>
          <a:ln w="9525" cap="flat" cmpd="sng">
            <a:solidFill>
              <a:srgbClr val="C3D1DA"/>
            </a:solidFill>
            <a:prstDash val="solid"/>
            <a:miter lim="400000"/>
            <a:headEnd type="none" w="sm" len="sm"/>
            <a:tailEnd type="none" w="sm" len="sm"/>
          </a:ln>
        </p:spPr>
      </p:cxnSp>
      <p:sp>
        <p:nvSpPr>
          <p:cNvPr id="35" name="Google Shape;35;p107"/>
          <p:cNvSpPr txBox="1"/>
          <p:nvPr/>
        </p:nvSpPr>
        <p:spPr>
          <a:xfrm>
            <a:off x="6542072" y="409598"/>
            <a:ext cx="5040329" cy="258084"/>
          </a:xfrm>
          <a:prstGeom prst="rect">
            <a:avLst/>
          </a:prstGeom>
          <a:noFill/>
          <a:ln>
            <a:noFill/>
          </a:ln>
        </p:spPr>
        <p:txBody>
          <a:bodyPr spcFirstLastPara="1" wrap="square" lIns="0" tIns="0" rIns="0" bIns="0" anchor="ctr" anchorCtr="0">
            <a:noAutofit/>
          </a:bodyPr>
          <a:lstStyle/>
          <a:p>
            <a:pPr marL="0" marR="0" lvl="0" indent="0" algn="r" rtl="0">
              <a:lnSpc>
                <a:spcPct val="110000"/>
              </a:lnSpc>
              <a:spcBef>
                <a:spcPts val="0"/>
              </a:spcBef>
              <a:spcAft>
                <a:spcPts val="0"/>
              </a:spcAft>
              <a:buClr>
                <a:srgbClr val="72848E"/>
              </a:buClr>
              <a:buSzPts val="1100"/>
              <a:buFont typeface="Arial"/>
              <a:buNone/>
            </a:pPr>
            <a:r>
              <a:rPr lang="en-US" sz="1100" b="0" i="0" u="none" strike="noStrike" cap="none">
                <a:solidFill>
                  <a:srgbClr val="72848E"/>
                </a:solidFill>
                <a:latin typeface="Lato"/>
                <a:ea typeface="Lato"/>
                <a:cs typeface="Lato"/>
                <a:sym typeface="Lato"/>
              </a:rPr>
              <a:t> </a:t>
            </a:r>
            <a:fld id="{00000000-1234-1234-1234-123412341234}" type="slidenum">
              <a:rPr lang="en-US" sz="1100" b="0" i="0" u="none" strike="noStrike" cap="none">
                <a:solidFill>
                  <a:srgbClr val="72848E"/>
                </a:solidFill>
                <a:latin typeface="Lato"/>
                <a:ea typeface="Lato"/>
                <a:cs typeface="Lato"/>
                <a:sym typeface="Lato"/>
              </a:rPr>
              <a:t>‹#›</a:t>
            </a:fld>
            <a:endParaRPr sz="1100" b="0" i="0" u="none" strike="noStrike" cap="none">
              <a:solidFill>
                <a:srgbClr val="72848E"/>
              </a:solidFill>
              <a:latin typeface="Lato"/>
              <a:ea typeface="Lato"/>
              <a:cs typeface="Lato"/>
              <a:sym typeface="Lato"/>
            </a:endParaRPr>
          </a:p>
        </p:txBody>
      </p:sp>
      <p:sp>
        <p:nvSpPr>
          <p:cNvPr id="36" name="Google Shape;36;p107"/>
          <p:cNvSpPr txBox="1"/>
          <p:nvPr/>
        </p:nvSpPr>
        <p:spPr>
          <a:xfrm>
            <a:off x="609599" y="409598"/>
            <a:ext cx="5210628" cy="245533"/>
          </a:xfrm>
          <a:prstGeom prst="rect">
            <a:avLst/>
          </a:prstGeom>
          <a:noFill/>
          <a:ln>
            <a:noFill/>
          </a:ln>
        </p:spPr>
        <p:txBody>
          <a:bodyPr spcFirstLastPara="1" wrap="square" lIns="0" tIns="45700" rIns="91425" bIns="45700" anchor="t" anchorCtr="0">
            <a:noAutofit/>
          </a:bodyPr>
          <a:lstStyle/>
          <a:p>
            <a:pPr marL="0" marR="0" lvl="0" indent="0" algn="l" rtl="0">
              <a:lnSpc>
                <a:spcPct val="110000"/>
              </a:lnSpc>
              <a:spcBef>
                <a:spcPts val="0"/>
              </a:spcBef>
              <a:spcAft>
                <a:spcPts val="0"/>
              </a:spcAft>
              <a:buClr>
                <a:srgbClr val="72848E"/>
              </a:buClr>
              <a:buSzPts val="825"/>
              <a:buFont typeface="Arial"/>
              <a:buNone/>
            </a:pPr>
            <a:r>
              <a:rPr lang="en-US" sz="1100" b="0" i="0" u="none" strike="noStrike" cap="none">
                <a:solidFill>
                  <a:srgbClr val="72848E"/>
                </a:solidFill>
                <a:latin typeface="Lato"/>
                <a:ea typeface="Lato"/>
                <a:cs typeface="Lato"/>
                <a:sym typeface="Lato"/>
              </a:rPr>
              <a:t>Architecting Search indexing pipelines in Google Cloud Platform</a:t>
            </a:r>
            <a:endParaRPr/>
          </a:p>
          <a:p>
            <a:pPr marL="0" marR="0" lvl="0" indent="0" algn="l" rtl="0">
              <a:lnSpc>
                <a:spcPct val="110000"/>
              </a:lnSpc>
              <a:spcBef>
                <a:spcPts val="600"/>
              </a:spcBef>
              <a:spcAft>
                <a:spcPts val="0"/>
              </a:spcAft>
              <a:buClr>
                <a:srgbClr val="72848E"/>
              </a:buClr>
              <a:buSzPts val="825"/>
              <a:buFont typeface="Arial"/>
              <a:buNone/>
            </a:pPr>
            <a:endParaRPr sz="1100" b="0" i="0" u="none" strike="noStrike" cap="none">
              <a:solidFill>
                <a:srgbClr val="72848E"/>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192">
          <p15:clr>
            <a:srgbClr val="F26B43"/>
          </p15:clr>
        </p15:guide>
        <p15:guide id="3" pos="384">
          <p15:clr>
            <a:srgbClr val="F26B43"/>
          </p15:clr>
        </p15:guide>
        <p15:guide id="4" pos="7488">
          <p15:clr>
            <a:srgbClr val="F26B43"/>
          </p15:clr>
        </p15:guide>
        <p15:guide id="5" pos="7296">
          <p15:clr>
            <a:srgbClr val="F26B43"/>
          </p15:clr>
        </p15:guide>
        <p15:guide id="6" pos="576">
          <p15:clr>
            <a:srgbClr val="F26B43"/>
          </p15:clr>
        </p15:guide>
        <p15:guide id="7" pos="7104">
          <p15:clr>
            <a:srgbClr val="F26B43"/>
          </p15:clr>
        </p15:guide>
        <p15:guide id="8" pos="4032">
          <p15:clr>
            <a:srgbClr val="F26B43"/>
          </p15:clr>
        </p15:guide>
        <p15:guide id="9" pos="3648">
          <p15:clr>
            <a:srgbClr val="F26B43"/>
          </p15:clr>
        </p15:guide>
        <p15:guide id="10" pos="5568">
          <p15:clr>
            <a:srgbClr val="F26B43"/>
          </p15:clr>
        </p15:guide>
        <p15:guide id="11" pos="2112">
          <p15:clr>
            <a:srgbClr val="F26B43"/>
          </p15:clr>
        </p15:guide>
        <p15:guide id="12" orient="horz" pos="176">
          <p15:clr>
            <a:srgbClr val="F26B43"/>
          </p15:clr>
        </p15:guide>
        <p15:guide id="13" orient="horz" pos="368">
          <p15:clr>
            <a:srgbClr val="F26B43"/>
          </p15:clr>
        </p15:guide>
        <p15:guide id="14" orient="horz" pos="4144">
          <p15:clr>
            <a:srgbClr val="F26B43"/>
          </p15:clr>
        </p15:guide>
        <p15:guide id="15" orient="horz" pos="3952">
          <p15:clr>
            <a:srgbClr val="F26B43"/>
          </p15:clr>
        </p15:guide>
        <p15:guide id="16" orient="horz" pos="1232">
          <p15:clr>
            <a:srgbClr val="F26B43"/>
          </p15:clr>
        </p15:guide>
        <p15:guide id="17" orient="horz" pos="1040">
          <p15:clr>
            <a:srgbClr val="F26B43"/>
          </p15:clr>
        </p15:guide>
        <p15:guide id="1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45"/>
          <p:cNvSpPr/>
          <p:nvPr/>
        </p:nvSpPr>
        <p:spPr>
          <a:xfrm>
            <a:off x="0" y="0"/>
            <a:ext cx="12192000" cy="6858000"/>
          </a:xfrm>
          <a:prstGeom prst="rect">
            <a:avLst/>
          </a:prstGeom>
          <a:gradFill>
            <a:gsLst>
              <a:gs pos="0">
                <a:srgbClr val="FFFFFF"/>
              </a:gs>
              <a:gs pos="100000">
                <a:srgbClr val="EFEFEF"/>
              </a:gs>
            </a:gsLst>
            <a:lin ang="5400000" scaled="0"/>
          </a:gra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66" name="Google Shape;366;p45"/>
          <p:cNvSpPr txBox="1">
            <a:spLocks noGrp="1"/>
          </p:cNvSpPr>
          <p:nvPr>
            <p:ph type="title"/>
          </p:nvPr>
        </p:nvSpPr>
        <p:spPr>
          <a:xfrm>
            <a:off x="619066" y="914400"/>
            <a:ext cx="10967120" cy="589032"/>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2"/>
              </a:buClr>
              <a:buSzPts val="3200"/>
              <a:buFont typeface="Lato"/>
              <a:buNone/>
              <a:defRPr sz="3200" b="1" i="0" u="none" strike="noStrike" cap="none">
                <a:solidFill>
                  <a:schemeClr val="dk2"/>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7" name="Google Shape;367;p4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rgbClr val="0061D5"/>
              </a:buClr>
              <a:buSzPts val="2240"/>
              <a:buFont typeface="Arial"/>
              <a:buChar char="•"/>
              <a:defRPr sz="2800" b="0" i="0" u="none" strike="noStrike" cap="none">
                <a:solidFill>
                  <a:srgbClr val="767676"/>
                </a:solidFill>
                <a:latin typeface="Lato"/>
                <a:ea typeface="Lato"/>
                <a:cs typeface="Lato"/>
                <a:sym typeface="Lato"/>
              </a:defRPr>
            </a:lvl1pPr>
            <a:lvl2pPr marL="914400" marR="0" lvl="1" indent="-350519" algn="l" rtl="0">
              <a:lnSpc>
                <a:spcPct val="90000"/>
              </a:lnSpc>
              <a:spcBef>
                <a:spcPts val="500"/>
              </a:spcBef>
              <a:spcAft>
                <a:spcPts val="0"/>
              </a:spcAft>
              <a:buClr>
                <a:srgbClr val="0061D5"/>
              </a:buClr>
              <a:buSzPts val="1920"/>
              <a:buFont typeface="Arial"/>
              <a:buChar char="•"/>
              <a:defRPr sz="2400" b="0" i="0" u="none" strike="noStrike" cap="none">
                <a:solidFill>
                  <a:srgbClr val="767676"/>
                </a:solidFill>
                <a:latin typeface="Lato"/>
                <a:ea typeface="Lato"/>
                <a:cs typeface="Lato"/>
                <a:sym typeface="Lato"/>
              </a:defRPr>
            </a:lvl2pPr>
            <a:lvl3pPr marL="1371600" marR="0" lvl="2" indent="-330200" algn="l" rtl="0">
              <a:lnSpc>
                <a:spcPct val="90000"/>
              </a:lnSpc>
              <a:spcBef>
                <a:spcPts val="500"/>
              </a:spcBef>
              <a:spcAft>
                <a:spcPts val="0"/>
              </a:spcAft>
              <a:buClr>
                <a:srgbClr val="0061D5"/>
              </a:buClr>
              <a:buSzPts val="1600"/>
              <a:buFont typeface="Arial"/>
              <a:buChar char="•"/>
              <a:defRPr sz="2000" b="0" i="0" u="none" strike="noStrike" cap="none">
                <a:solidFill>
                  <a:srgbClr val="767676"/>
                </a:solidFill>
                <a:latin typeface="Lato"/>
                <a:ea typeface="Lato"/>
                <a:cs typeface="Lato"/>
                <a:sym typeface="Lato"/>
              </a:defRPr>
            </a:lvl3pPr>
            <a:lvl4pPr marL="1828800" marR="0" lvl="3" indent="-320039" algn="l" rtl="0">
              <a:lnSpc>
                <a:spcPct val="90000"/>
              </a:lnSpc>
              <a:spcBef>
                <a:spcPts val="500"/>
              </a:spcBef>
              <a:spcAft>
                <a:spcPts val="0"/>
              </a:spcAft>
              <a:buClr>
                <a:srgbClr val="0061D5"/>
              </a:buClr>
              <a:buSzPts val="1440"/>
              <a:buFont typeface="Arial"/>
              <a:buChar char="•"/>
              <a:defRPr sz="1800" b="0" i="0" u="none" strike="noStrike" cap="none">
                <a:solidFill>
                  <a:srgbClr val="767676"/>
                </a:solidFill>
                <a:latin typeface="Lato"/>
                <a:ea typeface="Lato"/>
                <a:cs typeface="Lato"/>
                <a:sym typeface="Lato"/>
              </a:defRPr>
            </a:lvl4pPr>
            <a:lvl5pPr marL="2286000" marR="0" lvl="4" indent="-320039" algn="l" rtl="0">
              <a:lnSpc>
                <a:spcPct val="90000"/>
              </a:lnSpc>
              <a:spcBef>
                <a:spcPts val="500"/>
              </a:spcBef>
              <a:spcAft>
                <a:spcPts val="0"/>
              </a:spcAft>
              <a:buClr>
                <a:srgbClr val="0061D5"/>
              </a:buClr>
              <a:buSzPts val="1440"/>
              <a:buFont typeface="Arial"/>
              <a:buChar char="•"/>
              <a:defRPr sz="1800" b="0" i="0" u="none" strike="noStrike" cap="none">
                <a:solidFill>
                  <a:srgbClr val="767676"/>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cxnSp>
        <p:nvCxnSpPr>
          <p:cNvPr id="368" name="Google Shape;368;p45"/>
          <p:cNvCxnSpPr/>
          <p:nvPr/>
        </p:nvCxnSpPr>
        <p:spPr>
          <a:xfrm>
            <a:off x="609600" y="723492"/>
            <a:ext cx="10972800" cy="0"/>
          </a:xfrm>
          <a:prstGeom prst="straightConnector1">
            <a:avLst/>
          </a:prstGeom>
          <a:noFill/>
          <a:ln w="9525" cap="flat" cmpd="sng">
            <a:solidFill>
              <a:srgbClr val="72848E">
                <a:alpha val="49411"/>
              </a:srgbClr>
            </a:solidFill>
            <a:prstDash val="solid"/>
            <a:miter lim="400000"/>
            <a:headEnd type="none" w="sm" len="sm"/>
            <a:tailEnd type="none" w="sm" len="sm"/>
          </a:ln>
        </p:spPr>
      </p:cxnSp>
      <p:sp>
        <p:nvSpPr>
          <p:cNvPr id="369" name="Google Shape;369;p45"/>
          <p:cNvSpPr txBox="1"/>
          <p:nvPr/>
        </p:nvSpPr>
        <p:spPr>
          <a:xfrm>
            <a:off x="10756979" y="409598"/>
            <a:ext cx="825422" cy="258084"/>
          </a:xfrm>
          <a:prstGeom prst="rect">
            <a:avLst/>
          </a:prstGeom>
          <a:noFill/>
          <a:ln>
            <a:noFill/>
          </a:ln>
        </p:spPr>
        <p:txBody>
          <a:bodyPr spcFirstLastPara="1" wrap="square" lIns="0" tIns="0" rIns="0" bIns="0" anchor="ctr" anchorCtr="0">
            <a:noAutofit/>
          </a:bodyPr>
          <a:lstStyle/>
          <a:p>
            <a:pPr marL="0" marR="0" lvl="0" indent="0" algn="r" rtl="0">
              <a:lnSpc>
                <a:spcPct val="110000"/>
              </a:lnSpc>
              <a:spcBef>
                <a:spcPts val="0"/>
              </a:spcBef>
              <a:spcAft>
                <a:spcPts val="0"/>
              </a:spcAft>
              <a:buClr>
                <a:schemeClr val="lt2"/>
              </a:buClr>
              <a:buSzPts val="1100"/>
              <a:buFont typeface="Lato"/>
              <a:buNone/>
            </a:pPr>
            <a:r>
              <a:rPr lang="en-US" sz="1100" b="0" i="0" u="none" strike="noStrike" cap="none">
                <a:solidFill>
                  <a:schemeClr val="lt2"/>
                </a:solidFill>
                <a:latin typeface="Lato"/>
                <a:ea typeface="Lato"/>
                <a:cs typeface="Lato"/>
                <a:sym typeface="Lato"/>
              </a:rPr>
              <a:t> </a:t>
            </a:r>
            <a:fld id="{00000000-1234-1234-1234-123412341234}" type="slidenum">
              <a:rPr lang="en-US" sz="1100" b="0" i="0" u="none" strike="noStrike" cap="none">
                <a:solidFill>
                  <a:schemeClr val="lt2"/>
                </a:solidFill>
                <a:latin typeface="Lato"/>
                <a:ea typeface="Lato"/>
                <a:cs typeface="Lato"/>
                <a:sym typeface="Lato"/>
              </a:rPr>
              <a:t>‹#›</a:t>
            </a:fld>
            <a:endParaRPr sz="1100" b="0" i="0" u="none" strike="noStrike" cap="none">
              <a:solidFill>
                <a:schemeClr val="lt2"/>
              </a:solidFill>
              <a:latin typeface="Lato"/>
              <a:ea typeface="Lato"/>
              <a:cs typeface="Lato"/>
              <a:sym typeface="Lato"/>
            </a:endParaRPr>
          </a:p>
        </p:txBody>
      </p:sp>
      <p:sp>
        <p:nvSpPr>
          <p:cNvPr id="370" name="Google Shape;370;p45"/>
          <p:cNvSpPr txBox="1"/>
          <p:nvPr/>
        </p:nvSpPr>
        <p:spPr>
          <a:xfrm>
            <a:off x="609599" y="409598"/>
            <a:ext cx="5210628" cy="245533"/>
          </a:xfrm>
          <a:prstGeom prst="rect">
            <a:avLst/>
          </a:prstGeom>
          <a:noFill/>
          <a:ln>
            <a:noFill/>
          </a:ln>
        </p:spPr>
        <p:txBody>
          <a:bodyPr spcFirstLastPara="1" wrap="square" lIns="0" tIns="45700" rIns="91425" bIns="45700" anchor="t" anchorCtr="0">
            <a:noAutofit/>
          </a:bodyPr>
          <a:lstStyle/>
          <a:p>
            <a:pPr marL="0" marR="0" lvl="0" indent="0" algn="l" rtl="0">
              <a:lnSpc>
                <a:spcPct val="110000"/>
              </a:lnSpc>
              <a:spcBef>
                <a:spcPts val="0"/>
              </a:spcBef>
              <a:spcAft>
                <a:spcPts val="0"/>
              </a:spcAft>
              <a:buClr>
                <a:schemeClr val="lt2"/>
              </a:buClr>
              <a:buSzPts val="825"/>
              <a:buFont typeface="Lato"/>
              <a:buNone/>
            </a:pPr>
            <a:r>
              <a:rPr lang="en-US" sz="1100" b="0" i="0" u="none" strike="noStrike" cap="none">
                <a:solidFill>
                  <a:schemeClr val="lt2"/>
                </a:solidFill>
                <a:latin typeface="Lato"/>
                <a:ea typeface="Lato"/>
                <a:cs typeface="Lato"/>
                <a:sym typeface="Lato"/>
              </a:rPr>
              <a:t>Presentation title: Go to first Master Slide to edit</a:t>
            </a:r>
            <a:endParaRPr sz="1100" b="0" i="0" u="none" strike="noStrike" cap="none">
              <a:solidFill>
                <a:schemeClr val="lt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384">
          <p15:clr>
            <a:srgbClr val="F26B43"/>
          </p15:clr>
        </p15:guide>
        <p15:guide id="6"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pygad.readthedocs.io/en/lates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nolanlawson.com/2012/06/02/comparing-boost-methods-in-solr/"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stackoverflow.com/a/22213417/15171429" TargetMode="External"/><Relationship Id="rId4" Type="http://schemas.openxmlformats.org/officeDocument/2006/relationships/hyperlink" Target="https://www.slideshare.net/lucenerevolution/potter-timothy-boosting-documents-in-solr"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tensorflow/ranking%E2%80%8B"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jsonnet.org/learning/tutorial.html"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70" descr="Icon&#10;&#10;Description automatically generated"/>
          <p:cNvPicPr preferRelativeResize="0"/>
          <p:nvPr/>
        </p:nvPicPr>
        <p:blipFill rotWithShape="1">
          <a:blip r:embed="rId3">
            <a:alphaModFix amt="60000"/>
          </a:blip>
          <a:srcRect/>
          <a:stretch/>
        </p:blipFill>
        <p:spPr>
          <a:xfrm>
            <a:off x="613250" y="942012"/>
            <a:ext cx="1092913" cy="590173"/>
          </a:xfrm>
          <a:prstGeom prst="rect">
            <a:avLst/>
          </a:prstGeom>
          <a:noFill/>
          <a:ln>
            <a:noFill/>
          </a:ln>
        </p:spPr>
      </p:pic>
      <p:sp>
        <p:nvSpPr>
          <p:cNvPr id="416" name="Google Shape;416;p70"/>
          <p:cNvSpPr txBox="1"/>
          <p:nvPr/>
        </p:nvSpPr>
        <p:spPr>
          <a:xfrm>
            <a:off x="552068" y="2124701"/>
            <a:ext cx="6118355" cy="193899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4000" b="1" i="0" u="none" strike="noStrike" cap="none">
                <a:solidFill>
                  <a:schemeClr val="lt1"/>
                </a:solidFill>
                <a:latin typeface="Lato"/>
                <a:ea typeface="Lato"/>
                <a:cs typeface="Lato"/>
                <a:sym typeface="Lato"/>
              </a:rPr>
              <a:t>Search Relevance @ </a:t>
            </a:r>
            <a:r>
              <a:rPr lang="en-US" sz="4000" b="1" i="0" u="none" strike="noStrike" cap="none">
                <a:solidFill>
                  <a:schemeClr val="lt1"/>
                </a:solidFill>
                <a:latin typeface="Arial"/>
                <a:ea typeface="Arial"/>
                <a:cs typeface="Arial"/>
                <a:sym typeface="Arial"/>
              </a:rPr>
              <a:t>Box </a:t>
            </a:r>
            <a:endParaRPr sz="40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None/>
            </a:pPr>
            <a:endParaRPr sz="4000" b="0" i="0" u="none" strike="noStrike" cap="none">
              <a:solidFill>
                <a:schemeClr val="lt2"/>
              </a:solidFill>
              <a:latin typeface="Lato"/>
              <a:ea typeface="Lato"/>
              <a:cs typeface="Lato"/>
              <a:sym typeface="Lato"/>
            </a:endParaRPr>
          </a:p>
          <a:p>
            <a:pPr marL="0" marR="0" lvl="0" indent="0" algn="l" rtl="0">
              <a:lnSpc>
                <a:spcPct val="100000"/>
              </a:lnSpc>
              <a:spcBef>
                <a:spcPts val="0"/>
              </a:spcBef>
              <a:spcAft>
                <a:spcPts val="0"/>
              </a:spcAft>
              <a:buNone/>
            </a:pPr>
            <a:r>
              <a:rPr lang="en-US" sz="4000" b="0" i="0" u="none" strike="noStrike" cap="none">
                <a:solidFill>
                  <a:schemeClr val="lt2"/>
                </a:solidFill>
                <a:latin typeface="Lato"/>
                <a:ea typeface="Lato"/>
                <a:cs typeface="Lato"/>
                <a:sym typeface="Lato"/>
              </a:rPr>
              <a:t>Simplicity</a:t>
            </a:r>
            <a:endParaRPr sz="1400" b="0" i="0" u="none" strike="noStrike" cap="none">
              <a:solidFill>
                <a:schemeClr val="lt2"/>
              </a:solidFill>
              <a:latin typeface="Arial"/>
              <a:ea typeface="Arial"/>
              <a:cs typeface="Arial"/>
              <a:sym typeface="Arial"/>
            </a:endParaRPr>
          </a:p>
        </p:txBody>
      </p:sp>
      <p:sp>
        <p:nvSpPr>
          <p:cNvPr id="417" name="Google Shape;417;p70"/>
          <p:cNvSpPr txBox="1"/>
          <p:nvPr/>
        </p:nvSpPr>
        <p:spPr>
          <a:xfrm>
            <a:off x="613250" y="5062603"/>
            <a:ext cx="4530852" cy="92333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Lato"/>
                <a:ea typeface="Lato"/>
                <a:cs typeface="Lato"/>
                <a:sym typeface="Lato"/>
              </a:rPr>
              <a:t>Jay Franck, Machine Learning Engineer</a:t>
            </a:r>
            <a:br>
              <a:rPr lang="en-US" sz="1800" b="0" i="0" u="none" strike="noStrike" cap="none">
                <a:solidFill>
                  <a:srgbClr val="000000"/>
                </a:solidFill>
                <a:latin typeface="Lato"/>
                <a:ea typeface="Lato"/>
                <a:cs typeface="Lato"/>
                <a:sym typeface="Lato"/>
              </a:rPr>
            </a:br>
            <a:endParaRPr sz="18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418" name="Google Shape;418;p70"/>
          <p:cNvSpPr txBox="1"/>
          <p:nvPr/>
        </p:nvSpPr>
        <p:spPr>
          <a:xfrm>
            <a:off x="9680181" y="5441904"/>
            <a:ext cx="27432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2023</a:t>
            </a:r>
            <a:endParaRPr sz="1400" b="0" i="0" u="none" strike="noStrike" cap="none">
              <a:solidFill>
                <a:srgbClr val="000000"/>
              </a:solidFill>
              <a:latin typeface="Arial"/>
              <a:ea typeface="Arial"/>
              <a:cs typeface="Arial"/>
              <a:sym typeface="Arial"/>
            </a:endParaRPr>
          </a:p>
        </p:txBody>
      </p:sp>
      <p:pic>
        <p:nvPicPr>
          <p:cNvPr id="419" name="Google Shape;419;p70"/>
          <p:cNvPicPr preferRelativeResize="0"/>
          <p:nvPr/>
        </p:nvPicPr>
        <p:blipFill rotWithShape="1">
          <a:blip r:embed="rId4">
            <a:alphaModFix/>
          </a:blip>
          <a:srcRect/>
          <a:stretch/>
        </p:blipFill>
        <p:spPr>
          <a:xfrm>
            <a:off x="9143688" y="4944518"/>
            <a:ext cx="2447925" cy="49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9"/>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27" name="Google Shape;527;p79"/>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Boosting Query Field</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000" b="1" i="1" u="none" strike="noStrike" cap="none">
                <a:solidFill>
                  <a:schemeClr val="lt1"/>
                </a:solidFill>
                <a:latin typeface="Arial"/>
                <a:ea typeface="Arial"/>
                <a:cs typeface="Arial"/>
                <a:sym typeface="Arial"/>
              </a:rPr>
              <a:t>(qf)</a:t>
            </a:r>
            <a:endParaRPr sz="1400" b="0" i="1"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 Scores</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28" name="Google Shape;528;p79"/>
          <p:cNvSpPr txBox="1"/>
          <p:nvPr/>
        </p:nvSpPr>
        <p:spPr>
          <a:xfrm>
            <a:off x="4285635" y="1013951"/>
            <a:ext cx="6948948"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Lato"/>
                <a:ea typeface="Lato"/>
                <a:cs typeface="Lato"/>
                <a:sym typeface="Lato"/>
              </a:rPr>
              <a:t>For each eDisMax query, terms that match with a Solr field will have an associated score -&gt; Which fields are most relevant?</a:t>
            </a:r>
            <a:endParaRPr/>
          </a:p>
          <a:p>
            <a:pPr marL="0" marR="0" lvl="0"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000" b="1" i="1" u="none" strike="noStrike" cap="none">
                <a:solidFill>
                  <a:srgbClr val="000000"/>
                </a:solidFill>
                <a:latin typeface="Lato"/>
                <a:ea typeface="Lato"/>
                <a:cs typeface="Lato"/>
                <a:sym typeface="Lato"/>
              </a:rPr>
              <a:t>Query</a:t>
            </a:r>
            <a:r>
              <a:rPr lang="en-US" sz="2000" b="0" i="0" u="none" strike="noStrike" cap="none">
                <a:solidFill>
                  <a:srgbClr val="000000"/>
                </a:solidFill>
                <a:latin typeface="Lato"/>
                <a:ea typeface="Lato"/>
                <a:cs typeface="Lato"/>
                <a:sym typeface="Lato"/>
              </a:rPr>
              <a:t>: "Box"</a:t>
            </a:r>
            <a:endParaRPr/>
          </a:p>
          <a:p>
            <a:pPr marL="0" marR="0" lvl="0" indent="0" algn="l" rtl="0">
              <a:lnSpc>
                <a:spcPct val="100000"/>
              </a:lnSpc>
              <a:spcBef>
                <a:spcPts val="0"/>
              </a:spcBef>
              <a:spcAft>
                <a:spcPts val="0"/>
              </a:spcAft>
              <a:buNone/>
            </a:pPr>
            <a:r>
              <a:rPr lang="en-US" sz="2000" b="0" i="1" u="none" strike="noStrike" cap="none">
                <a:solidFill>
                  <a:srgbClr val="000000"/>
                </a:solidFill>
                <a:latin typeface="Lato"/>
                <a:ea typeface="Lato"/>
                <a:cs typeface="Lato"/>
                <a:sym typeface="Lato"/>
              </a:rPr>
              <a:t>Document 1</a:t>
            </a:r>
            <a:r>
              <a:rPr lang="en-US" sz="2000" b="0" i="0" u="none" strike="noStrike" cap="none">
                <a:solidFill>
                  <a:srgbClr val="000000"/>
                </a:solidFill>
                <a:latin typeface="Lato"/>
                <a:ea typeface="Lato"/>
                <a:cs typeface="Lato"/>
                <a:sym typeface="Lato"/>
              </a:rPr>
              <a:t>: </a:t>
            </a:r>
            <a:r>
              <a:rPr lang="en-US" sz="1800" b="0" i="0" u="none" strike="noStrike" cap="none">
                <a:solidFill>
                  <a:srgbClr val="000000"/>
                </a:solidFill>
                <a:latin typeface="Lato"/>
                <a:ea typeface="Lato"/>
                <a:cs typeface="Lato"/>
                <a:sym typeface="Lato"/>
              </a:rPr>
              <a:t>{</a:t>
            </a:r>
            <a:r>
              <a:rPr lang="en-US" sz="1800" b="0" i="1" u="none" strike="noStrike" cap="none">
                <a:solidFill>
                  <a:srgbClr val="000000"/>
                </a:solidFill>
                <a:latin typeface="Lato"/>
                <a:ea typeface="Lato"/>
                <a:cs typeface="Lato"/>
                <a:sym typeface="Lato"/>
              </a:rPr>
              <a:t>Title</a:t>
            </a:r>
            <a:r>
              <a:rPr lang="en-US" sz="1800" b="0" i="0" u="none" strike="noStrike" cap="none">
                <a:solidFill>
                  <a:srgbClr val="000000"/>
                </a:solidFill>
                <a:latin typeface="Lato"/>
                <a:ea typeface="Lato"/>
                <a:cs typeface="Lato"/>
                <a:sym typeface="Lato"/>
              </a:rPr>
              <a:t>: Cardboard Boxes, </a:t>
            </a:r>
            <a:r>
              <a:rPr lang="en-US" sz="1800" b="0" i="1" u="none" strike="noStrike" cap="none">
                <a:solidFill>
                  <a:srgbClr val="000000"/>
                </a:solidFill>
                <a:latin typeface="Lato"/>
                <a:ea typeface="Lato"/>
                <a:cs typeface="Lato"/>
                <a:sym typeface="Lato"/>
              </a:rPr>
              <a:t>Description</a:t>
            </a:r>
            <a:r>
              <a:rPr lang="en-US" sz="1800" b="0" i="0" u="none" strike="noStrike" cap="none">
                <a:solidFill>
                  <a:srgbClr val="000000"/>
                </a:solidFill>
                <a:latin typeface="Lato"/>
                <a:ea typeface="Lato"/>
                <a:cs typeface="Lato"/>
                <a:sym typeface="Lato"/>
              </a:rPr>
              <a:t>: Cardboard Construction}</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000" b="0" i="1" u="none" strike="noStrike" cap="none">
                <a:solidFill>
                  <a:srgbClr val="000000"/>
                </a:solidFill>
                <a:latin typeface="Lato"/>
                <a:ea typeface="Lato"/>
                <a:cs typeface="Lato"/>
                <a:sym typeface="Lato"/>
              </a:rPr>
              <a:t>Document 2</a:t>
            </a:r>
            <a:r>
              <a:rPr lang="en-US" sz="2000" b="0" i="0" u="none" strike="noStrike" cap="none">
                <a:solidFill>
                  <a:srgbClr val="000000"/>
                </a:solidFill>
                <a:latin typeface="Lato"/>
                <a:ea typeface="Lato"/>
                <a:cs typeface="Lato"/>
                <a:sym typeface="Lato"/>
              </a:rPr>
              <a:t>: </a:t>
            </a:r>
            <a:r>
              <a:rPr lang="en-US" sz="1800" b="0" i="0" u="none" strike="noStrike" cap="none">
                <a:solidFill>
                  <a:srgbClr val="000000"/>
                </a:solidFill>
                <a:latin typeface="Lato"/>
                <a:ea typeface="Lato"/>
                <a:cs typeface="Lato"/>
                <a:sym typeface="Lato"/>
              </a:rPr>
              <a:t>{</a:t>
            </a:r>
            <a:r>
              <a:rPr lang="en-US" sz="1800" b="0" i="1" u="none" strike="noStrike" cap="none">
                <a:solidFill>
                  <a:srgbClr val="000000"/>
                </a:solidFill>
                <a:latin typeface="Lato"/>
                <a:ea typeface="Lato"/>
                <a:cs typeface="Lato"/>
                <a:sym typeface="Lato"/>
              </a:rPr>
              <a:t>Title</a:t>
            </a:r>
            <a:r>
              <a:rPr lang="en-US" sz="1800" b="0" i="0" u="none" strike="noStrike" cap="none">
                <a:solidFill>
                  <a:srgbClr val="000000"/>
                </a:solidFill>
                <a:latin typeface="Lato"/>
                <a:ea typeface="Lato"/>
                <a:cs typeface="Lato"/>
                <a:sym typeface="Lato"/>
              </a:rPr>
              <a:t>: Box Company Earnings, </a:t>
            </a:r>
            <a:r>
              <a:rPr lang="en-US" sz="1800" b="0" i="1" u="none" strike="noStrike" cap="none">
                <a:solidFill>
                  <a:srgbClr val="000000"/>
                </a:solidFill>
                <a:latin typeface="Lato"/>
                <a:ea typeface="Lato"/>
                <a:cs typeface="Lato"/>
                <a:sym typeface="Lato"/>
              </a:rPr>
              <a:t>Description</a:t>
            </a:r>
            <a:r>
              <a:rPr lang="en-US" sz="1800" b="0" i="0" u="none" strike="noStrike" cap="none">
                <a:solidFill>
                  <a:srgbClr val="000000"/>
                </a:solidFill>
                <a:latin typeface="Lato"/>
                <a:ea typeface="Lato"/>
                <a:cs typeface="Lato"/>
                <a:sym typeface="Lato"/>
              </a:rPr>
              <a:t>: FY23 Box Company Earnings Report}</a:t>
            </a:r>
            <a:endParaRPr/>
          </a:p>
          <a:p>
            <a:pPr marL="0" marR="0" lvl="0" indent="0" algn="l" rtl="0">
              <a:lnSpc>
                <a:spcPct val="100000"/>
              </a:lnSpc>
              <a:spcBef>
                <a:spcPts val="0"/>
              </a:spcBef>
              <a:spcAft>
                <a:spcPts val="0"/>
              </a:spcAft>
              <a:buNone/>
            </a:pPr>
            <a:endParaRPr sz="2000" b="1" i="0" u="none" strike="noStrike" cap="none">
              <a:solidFill>
                <a:srgbClr val="000000"/>
              </a:solidFill>
              <a:latin typeface="Courier"/>
              <a:ea typeface="Courier"/>
              <a:cs typeface="Courier"/>
              <a:sym typeface="Courier"/>
            </a:endParaRPr>
          </a:p>
          <a:p>
            <a:pPr marL="0" marR="0" lvl="0" indent="0" algn="l" rtl="0">
              <a:lnSpc>
                <a:spcPct val="100000"/>
              </a:lnSpc>
              <a:spcBef>
                <a:spcPts val="0"/>
              </a:spcBef>
              <a:spcAft>
                <a:spcPts val="0"/>
              </a:spcAft>
              <a:buNone/>
            </a:pPr>
            <a:endParaRPr sz="18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1800" b="0" i="0" u="none" strike="noStrike" cap="none">
                <a:solidFill>
                  <a:srgbClr val="000000"/>
                </a:solidFill>
                <a:latin typeface="Lato"/>
                <a:ea typeface="Lato"/>
                <a:cs typeface="Lato"/>
                <a:sym typeface="Lato"/>
              </a:rPr>
              <a:t>We could try to manually tune each of these. Is there a better approach?</a:t>
            </a:r>
            <a:endParaRPr/>
          </a:p>
          <a:p>
            <a:pPr marL="0" marR="0" lvl="0" indent="0" algn="l" rtl="0">
              <a:lnSpc>
                <a:spcPct val="100000"/>
              </a:lnSpc>
              <a:spcBef>
                <a:spcPts val="0"/>
              </a:spcBef>
              <a:spcAft>
                <a:spcPts val="0"/>
              </a:spcAft>
              <a:buNone/>
            </a:pPr>
            <a:endParaRPr sz="18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000" b="0" i="0" u="none" strike="noStrike" cap="none">
                <a:solidFill>
                  <a:srgbClr val="000000"/>
                </a:solidFill>
                <a:latin typeface="Courier"/>
                <a:ea typeface="Courier"/>
                <a:cs typeface="Courier"/>
                <a:sym typeface="Courier"/>
              </a:rPr>
              <a:t>q=box&amp;</a:t>
            </a:r>
            <a:r>
              <a:rPr lang="en-US" sz="2000" b="1" i="0" u="none" strike="noStrike" cap="none">
                <a:solidFill>
                  <a:srgbClr val="000000"/>
                </a:solidFill>
                <a:latin typeface="Courier"/>
                <a:ea typeface="Courier"/>
                <a:cs typeface="Courier"/>
                <a:sym typeface="Courier"/>
              </a:rPr>
              <a:t>qf</a:t>
            </a:r>
            <a:r>
              <a:rPr lang="en-US" sz="2000" b="0" i="0" u="none" strike="noStrike" cap="none">
                <a:solidFill>
                  <a:srgbClr val="000000"/>
                </a:solidFill>
                <a:latin typeface="Courier"/>
                <a:ea typeface="Courier"/>
                <a:cs typeface="Courier"/>
                <a:sym typeface="Courier"/>
              </a:rPr>
              <a:t>=title</a:t>
            </a:r>
            <a:r>
              <a:rPr lang="en-US" sz="2000" b="1" i="0" u="none" strike="noStrike" cap="none">
                <a:solidFill>
                  <a:srgbClr val="000000"/>
                </a:solidFill>
                <a:latin typeface="Courier"/>
                <a:ea typeface="Courier"/>
                <a:cs typeface="Courier"/>
                <a:sym typeface="Courier"/>
              </a:rPr>
              <a:t>^1.5 </a:t>
            </a:r>
            <a:r>
              <a:rPr lang="en-US" sz="2000" b="0" i="0" u="none" strike="noStrike" cap="none">
                <a:solidFill>
                  <a:srgbClr val="000000"/>
                </a:solidFill>
                <a:latin typeface="Courier"/>
                <a:ea typeface="Courier"/>
                <a:cs typeface="Courier"/>
                <a:sym typeface="Courier"/>
              </a:rPr>
              <a:t>description</a:t>
            </a:r>
            <a:r>
              <a:rPr lang="en-US" sz="2000" b="1" i="0" u="none" strike="noStrike" cap="none">
                <a:solidFill>
                  <a:srgbClr val="000000"/>
                </a:solidFill>
                <a:latin typeface="Courier"/>
                <a:ea typeface="Courier"/>
                <a:cs typeface="Courier"/>
                <a:sym typeface="Courier"/>
              </a:rPr>
              <a:t>^3 </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0"/>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34" name="Google Shape;534;p80"/>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35" name="Google Shape;535;p80"/>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Suppose you had a set of extracted field scores and a label (</a:t>
            </a:r>
            <a:r>
              <a:rPr lang="en-US" sz="1800" b="0" i="1" u="none" strike="noStrike" cap="none">
                <a:solidFill>
                  <a:srgbClr val="000000"/>
                </a:solidFill>
                <a:latin typeface="Arial"/>
                <a:ea typeface="Arial"/>
                <a:cs typeface="Arial"/>
                <a:sym typeface="Arial"/>
              </a:rPr>
              <a:t>Actual Ranking</a:t>
            </a: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Per query, the scores used are relative and fairly uninteresting</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How do you tune the global weights such that you can boost important fields?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1" u="none" strike="noStrike" cap="none">
                <a:solidFill>
                  <a:srgbClr val="000000"/>
                </a:solidFill>
                <a:latin typeface="Arial"/>
                <a:ea typeface="Arial"/>
                <a:cs typeface="Arial"/>
                <a:sym typeface="Arial"/>
              </a:rPr>
              <a:t>qf: title^1.45,description^1.2,metadata^2.45</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aphicFrame>
        <p:nvGraphicFramePr>
          <p:cNvPr id="536" name="Google Shape;536;p80"/>
          <p:cNvGraphicFramePr/>
          <p:nvPr/>
        </p:nvGraphicFramePr>
        <p:xfrm>
          <a:off x="4514490" y="3838754"/>
          <a:ext cx="6860000" cy="1765150"/>
        </p:xfrm>
        <a:graphic>
          <a:graphicData uri="http://schemas.openxmlformats.org/drawingml/2006/table">
            <a:tbl>
              <a:tblPr firstRow="1" bandRow="1">
                <a:noFill/>
                <a:tableStyleId>{87F38DF2-2EAB-400F-BAFC-4ED8EC3A1F1C}</a:tableStyleId>
              </a:tblPr>
              <a:tblGrid>
                <a:gridCol w="1372000">
                  <a:extLst>
                    <a:ext uri="{9D8B030D-6E8A-4147-A177-3AD203B41FA5}">
                      <a16:colId xmlns:a16="http://schemas.microsoft.com/office/drawing/2014/main" val="20000"/>
                    </a:ext>
                  </a:extLst>
                </a:gridCol>
                <a:gridCol w="1372000">
                  <a:extLst>
                    <a:ext uri="{9D8B030D-6E8A-4147-A177-3AD203B41FA5}">
                      <a16:colId xmlns:a16="http://schemas.microsoft.com/office/drawing/2014/main" val="20001"/>
                    </a:ext>
                  </a:extLst>
                </a:gridCol>
                <a:gridCol w="1372000">
                  <a:extLst>
                    <a:ext uri="{9D8B030D-6E8A-4147-A177-3AD203B41FA5}">
                      <a16:colId xmlns:a16="http://schemas.microsoft.com/office/drawing/2014/main" val="20002"/>
                    </a:ext>
                  </a:extLst>
                </a:gridCol>
                <a:gridCol w="1372000">
                  <a:extLst>
                    <a:ext uri="{9D8B030D-6E8A-4147-A177-3AD203B41FA5}">
                      <a16:colId xmlns:a16="http://schemas.microsoft.com/office/drawing/2014/main" val="20003"/>
                    </a:ext>
                  </a:extLst>
                </a:gridCol>
                <a:gridCol w="1372000">
                  <a:extLst>
                    <a:ext uri="{9D8B030D-6E8A-4147-A177-3AD203B41FA5}">
                      <a16:colId xmlns:a16="http://schemas.microsoft.com/office/drawing/2014/main" val="20004"/>
                    </a:ext>
                  </a:extLst>
                </a:gridCol>
              </a:tblGrid>
              <a:tr h="528250">
                <a:tc>
                  <a:txBody>
                    <a:bodyPr/>
                    <a:lstStyle/>
                    <a:p>
                      <a:pPr marL="0" marR="0" lvl="0" indent="0" algn="l" rtl="0">
                        <a:lnSpc>
                          <a:spcPct val="100000"/>
                        </a:lnSpc>
                        <a:spcBef>
                          <a:spcPts val="0"/>
                        </a:spcBef>
                        <a:spcAft>
                          <a:spcPts val="0"/>
                        </a:spcAft>
                        <a:buNone/>
                      </a:pPr>
                      <a:r>
                        <a:rPr lang="en-US" sz="1400" i="1" u="none" strike="noStrike" cap="none"/>
                        <a:t>Title Score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t>Description Score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t>Metadata </a:t>
                      </a:r>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t>Score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t>Actual Ranking</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t>Document</a:t>
                      </a:r>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t>Id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9225">
                <a:tc>
                  <a:txBody>
                    <a:bodyPr/>
                    <a:lstStyle/>
                    <a:p>
                      <a:pPr marL="0" marR="0" lvl="0" indent="0" algn="l" rtl="0">
                        <a:lnSpc>
                          <a:spcPct val="100000"/>
                        </a:lnSpc>
                        <a:spcBef>
                          <a:spcPts val="0"/>
                        </a:spcBef>
                        <a:spcAft>
                          <a:spcPts val="0"/>
                        </a:spcAft>
                        <a:buNone/>
                      </a:pPr>
                      <a:r>
                        <a:rPr lang="en-US" sz="1400" u="none" strike="noStrike" cap="none"/>
                        <a:t>3.24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t>1.05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t>0.75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t>11342342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0.75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0.24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37810394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0.92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0.65</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94615184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0.34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0.78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0.12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16387764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1"/>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42" name="Google Shape;542;p81"/>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43" name="Google Shape;543;p81"/>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Our approach in Spark</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Grab all labelled queries</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[De-boost] Normalize features from 0-&gt;1 at the request level</a:t>
            </a:r>
            <a:endParaRPr sz="1400" b="1"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Fit a simple linear model to the normed features to get a baseline ranking</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Grab relative weights, scale to fitness</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Build a bunch of amoebas (variants) with various perturbations and mutations</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Rank fitness based on NDCG of each amoeba</a:t>
            </a:r>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Lato"/>
                <a:ea typeface="Lato"/>
                <a:cs typeface="Lato"/>
                <a:sym typeface="Lato"/>
              </a:rPr>
              <a:t>Repeat </a:t>
            </a:r>
            <a:r>
              <a:rPr lang="en-US" sz="2400" b="1" i="1" u="none" strike="noStrike" cap="none">
                <a:solidFill>
                  <a:srgbClr val="000000"/>
                </a:solidFill>
                <a:latin typeface="Lato"/>
                <a:ea typeface="Lato"/>
                <a:cs typeface="Lato"/>
                <a:sym typeface="Lato"/>
              </a:rPr>
              <a:t>4,5,6</a:t>
            </a:r>
            <a:r>
              <a:rPr lang="en-US" sz="2400" b="1" i="0" u="none" strike="noStrike" cap="none">
                <a:solidFill>
                  <a:srgbClr val="000000"/>
                </a:solidFill>
                <a:latin typeface="Lato"/>
                <a:ea typeface="Lato"/>
                <a:cs typeface="Lato"/>
                <a:sym typeface="Lato"/>
              </a:rPr>
              <a:t> until convergence threshold is reached</a:t>
            </a:r>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4" name="Google Shape;544;p81"/>
          <p:cNvSpPr txBox="1"/>
          <p:nvPr/>
        </p:nvSpPr>
        <p:spPr>
          <a:xfrm>
            <a:off x="295292" y="5186075"/>
            <a:ext cx="381542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Don't code this up by yourself! Use </a:t>
            </a:r>
            <a:r>
              <a:rPr lang="en-US" sz="20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PyGAD</a:t>
            </a:r>
            <a:r>
              <a:rPr lang="en-US" sz="2000" b="0" i="0" u="none" strike="noStrike" cap="none">
                <a:solidFill>
                  <a:schemeClr val="lt1"/>
                </a:solidFill>
                <a:latin typeface="Arial"/>
                <a:ea typeface="Arial"/>
                <a:cs typeface="Arial"/>
                <a:sym typeface="Arial"/>
              </a:rPr>
              <a:t> or S-GA (Spark)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2"/>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50" name="Google Shape;550;p82"/>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51" name="Google Shape;551;p82"/>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Arial"/>
                <a:ea typeface="Arial"/>
                <a:cs typeface="Arial"/>
                <a:sym typeface="Arial"/>
              </a:rPr>
              <a:t>Grab all labelled queries</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552" name="Google Shape;552;p82" descr="Table&#10;&#10;Description automatically generated"/>
          <p:cNvPicPr preferRelativeResize="0"/>
          <p:nvPr/>
        </p:nvPicPr>
        <p:blipFill rotWithShape="1">
          <a:blip r:embed="rId3">
            <a:alphaModFix/>
          </a:blip>
          <a:srcRect/>
          <a:stretch/>
        </p:blipFill>
        <p:spPr>
          <a:xfrm>
            <a:off x="4724400" y="2758109"/>
            <a:ext cx="4773345" cy="2331826"/>
          </a:xfrm>
          <a:prstGeom prst="rect">
            <a:avLst/>
          </a:prstGeom>
          <a:noFill/>
          <a:ln>
            <a:noFill/>
          </a:ln>
        </p:spPr>
      </p:pic>
      <p:sp>
        <p:nvSpPr>
          <p:cNvPr id="553" name="Google Shape;553;p82"/>
          <p:cNvSpPr txBox="1"/>
          <p:nvPr/>
        </p:nvSpPr>
        <p:spPr>
          <a:xfrm>
            <a:off x="295292" y="5186075"/>
            <a:ext cx="381542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Over-simplified example...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3"/>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59" name="Google Shape;559;p83"/>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60" name="Google Shape;560;p83"/>
          <p:cNvSpPr txBox="1"/>
          <p:nvPr/>
        </p:nvSpPr>
        <p:spPr>
          <a:xfrm>
            <a:off x="4528868" y="878643"/>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2. [De-boost] Normalize features from 0-&gt;1 at the request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Especially important if you have multiple experiments!</a:t>
            </a:r>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561" name="Google Shape;561;p83" descr="Table&#10;&#10;Description automatically generated"/>
          <p:cNvPicPr preferRelativeResize="0"/>
          <p:nvPr/>
        </p:nvPicPr>
        <p:blipFill rotWithShape="1">
          <a:blip r:embed="rId3">
            <a:alphaModFix/>
          </a:blip>
          <a:srcRect/>
          <a:stretch/>
        </p:blipFill>
        <p:spPr>
          <a:xfrm>
            <a:off x="5831247" y="2771334"/>
            <a:ext cx="4089213" cy="1315329"/>
          </a:xfrm>
          <a:prstGeom prst="rect">
            <a:avLst/>
          </a:prstGeom>
          <a:noFill/>
          <a:ln>
            <a:noFill/>
          </a:ln>
        </p:spPr>
      </p:pic>
      <p:pic>
        <p:nvPicPr>
          <p:cNvPr id="562" name="Google Shape;562;p83" descr="Table&#10;&#10;Description automatically generated"/>
          <p:cNvPicPr preferRelativeResize="0"/>
          <p:nvPr/>
        </p:nvPicPr>
        <p:blipFill rotWithShape="1">
          <a:blip r:embed="rId4">
            <a:alphaModFix/>
          </a:blip>
          <a:srcRect/>
          <a:stretch/>
        </p:blipFill>
        <p:spPr>
          <a:xfrm>
            <a:off x="3545247" y="4719613"/>
            <a:ext cx="8533287" cy="1417883"/>
          </a:xfrm>
          <a:prstGeom prst="rect">
            <a:avLst/>
          </a:prstGeom>
          <a:noFill/>
          <a:ln>
            <a:noFill/>
          </a:ln>
        </p:spPr>
      </p:pic>
      <p:sp>
        <p:nvSpPr>
          <p:cNvPr id="563" name="Google Shape;563;p83"/>
          <p:cNvSpPr/>
          <p:nvPr/>
        </p:nvSpPr>
        <p:spPr>
          <a:xfrm>
            <a:off x="7562155" y="4233827"/>
            <a:ext cx="344846" cy="528394"/>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4"/>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69" name="Google Shape;569;p84"/>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70" name="Google Shape;570;p84"/>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3. Fit a simple linear model to the normed features to get a baseline ranking</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4. Grab relative weights</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1" u="none" strike="noStrike" cap="none">
                <a:solidFill>
                  <a:srgbClr val="000000"/>
                </a:solidFill>
                <a:latin typeface="Arial"/>
                <a:ea typeface="Arial"/>
                <a:cs typeface="Arial"/>
                <a:sym typeface="Arial"/>
              </a:rPr>
              <a:t>title_field</a:t>
            </a:r>
            <a:r>
              <a:rPr lang="en-US" sz="2400" b="0" i="0" u="none" strike="noStrike" cap="none">
                <a:solidFill>
                  <a:srgbClr val="000000"/>
                </a:solidFill>
                <a:latin typeface="Arial"/>
                <a:ea typeface="Arial"/>
                <a:cs typeface="Arial"/>
                <a:sym typeface="Arial"/>
              </a:rPr>
              <a:t>^1.45, </a:t>
            </a:r>
            <a:r>
              <a:rPr lang="en-US" sz="2400" b="0" i="1" u="none" strike="noStrike" cap="none">
                <a:solidFill>
                  <a:srgbClr val="000000"/>
                </a:solidFill>
                <a:latin typeface="Arial"/>
                <a:ea typeface="Arial"/>
                <a:cs typeface="Arial"/>
                <a:sym typeface="Arial"/>
              </a:rPr>
              <a:t>description_field</a:t>
            </a:r>
            <a:r>
              <a:rPr lang="en-US" sz="2400" b="0" i="0" u="none" strike="noStrike" cap="none">
                <a:solidFill>
                  <a:srgbClr val="000000"/>
                </a:solidFill>
                <a:latin typeface="Arial"/>
                <a:ea typeface="Arial"/>
                <a:cs typeface="Arial"/>
                <a:sym typeface="Arial"/>
              </a:rPr>
              <a:t>^1.05</a:t>
            </a:r>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This is our baseline model to be improved upon!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5"/>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76" name="Google Shape;576;p85"/>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77" name="Google Shape;577;p85"/>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6. Build a bunch of amoebas (variants) with various perturbations and mutations</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578" name="Google Shape;578;p85" descr="Table&#10;&#10;Description automatically generated"/>
          <p:cNvPicPr preferRelativeResize="0"/>
          <p:nvPr/>
        </p:nvPicPr>
        <p:blipFill rotWithShape="1">
          <a:blip r:embed="rId3">
            <a:alphaModFix/>
          </a:blip>
          <a:srcRect/>
          <a:stretch/>
        </p:blipFill>
        <p:spPr>
          <a:xfrm>
            <a:off x="4724400" y="2895304"/>
            <a:ext cx="5118192" cy="19851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6"/>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84" name="Google Shape;584;p86"/>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pic>
        <p:nvPicPr>
          <p:cNvPr id="585" name="Google Shape;585;p86" descr="Background pattern&#10;&#10;Description automatically generated"/>
          <p:cNvPicPr preferRelativeResize="0"/>
          <p:nvPr/>
        </p:nvPicPr>
        <p:blipFill rotWithShape="1">
          <a:blip r:embed="rId3">
            <a:alphaModFix/>
          </a:blip>
          <a:srcRect/>
          <a:stretch/>
        </p:blipFill>
        <p:spPr>
          <a:xfrm>
            <a:off x="4054578" y="551835"/>
            <a:ext cx="7702344" cy="59325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7"/>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91" name="Google Shape;591;p87"/>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Genetic Algorithm</a:t>
            </a:r>
            <a:endParaRPr sz="4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592" name="Google Shape;592;p87"/>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7. Test fitness (NDCG) of each variant, rescale parameters based on strength</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593" name="Google Shape;593;p87" descr="Table&#10;&#10;Description automatically generated"/>
          <p:cNvPicPr preferRelativeResize="0"/>
          <p:nvPr/>
        </p:nvPicPr>
        <p:blipFill rotWithShape="1">
          <a:blip r:embed="rId3">
            <a:alphaModFix/>
          </a:blip>
          <a:srcRect/>
          <a:stretch/>
        </p:blipFill>
        <p:spPr>
          <a:xfrm>
            <a:off x="4724400" y="2964051"/>
            <a:ext cx="5780075" cy="1953314"/>
          </a:xfrm>
          <a:prstGeom prst="rect">
            <a:avLst/>
          </a:prstGeom>
          <a:noFill/>
          <a:ln>
            <a:noFill/>
          </a:ln>
        </p:spPr>
      </p:pic>
      <p:sp>
        <p:nvSpPr>
          <p:cNvPr id="594" name="Google Shape;594;p87"/>
          <p:cNvSpPr txBox="1"/>
          <p:nvPr/>
        </p:nvSpPr>
        <p:spPr>
          <a:xfrm>
            <a:off x="569119" y="4914900"/>
            <a:ext cx="274320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FFFFFF"/>
                </a:solidFill>
                <a:latin typeface="Arial"/>
                <a:ea typeface="Arial"/>
                <a:cs typeface="Arial"/>
                <a:sym typeface="Arial"/>
              </a:rPr>
              <a:t>NB: Can use this for </a:t>
            </a:r>
            <a:r>
              <a:rPr lang="en-US" sz="2400" b="1" i="1" u="none" strike="noStrike" cap="none">
                <a:solidFill>
                  <a:srgbClr val="FFFFFF"/>
                </a:solidFill>
                <a:latin typeface="Arial"/>
                <a:ea typeface="Arial"/>
                <a:cs typeface="Arial"/>
                <a:sym typeface="Arial"/>
              </a:rPr>
              <a:t>pf </a:t>
            </a:r>
            <a:r>
              <a:rPr lang="en-US" sz="2400" b="1" i="0" u="none" strike="noStrike" cap="none">
                <a:solidFill>
                  <a:srgbClr val="FFFFFF"/>
                </a:solidFill>
                <a:latin typeface="Arial"/>
                <a:ea typeface="Arial"/>
                <a:cs typeface="Arial"/>
                <a:sym typeface="Arial"/>
              </a:rPr>
              <a:t>fields as well!</a:t>
            </a:r>
            <a:endParaRPr sz="2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4000" b="0" i="0" u="none" strike="noStrike" cap="none">
                <a:solidFill>
                  <a:srgbClr val="FFFFFF"/>
                </a:solidFill>
                <a:latin typeface="Arial"/>
                <a:ea typeface="Arial"/>
                <a:cs typeface="Arial"/>
                <a:sym typeface="Arial"/>
              </a:rPr>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8"/>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00" name="Google Shape;600;p88"/>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Timestamp Boost Tuning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01" name="Google Shape;601;p88"/>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If there are a large number of Documents being returned by Solr from a Lucene search, how do you improve the recall set for your reranker?</a:t>
            </a:r>
            <a:endParaRPr/>
          </a:p>
          <a:p>
            <a:pPr marL="285750" marR="0" lvl="2"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Virality</a:t>
            </a:r>
            <a:endParaRPr/>
          </a:p>
          <a:p>
            <a:pPr marL="285750" marR="0" lvl="2"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Popularity</a:t>
            </a:r>
            <a:endParaRPr/>
          </a:p>
          <a:p>
            <a:pPr marL="285750" marR="0" lvl="2"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285750" marR="0" lvl="2"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285750" marR="0" lvl="2"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285750" marR="0" lvl="2"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0" marR="0" lvl="2"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We will tackle Virality first.</a:t>
            </a:r>
            <a:endParaRPr/>
          </a:p>
          <a:p>
            <a:pPr marL="285750" marR="0" lvl="2" indent="-17145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ato"/>
              <a:ea typeface="Lato"/>
              <a:cs typeface="Lato"/>
              <a:sym typeface="Lato"/>
            </a:endParaRPr>
          </a:p>
          <a:p>
            <a:pPr marL="0" marR="0" lvl="2" indent="0" algn="l" rtl="0">
              <a:lnSpc>
                <a:spcPct val="100000"/>
              </a:lnSpc>
              <a:spcBef>
                <a:spcPts val="0"/>
              </a:spcBef>
              <a:spcAft>
                <a:spcPts val="0"/>
              </a:spcAft>
              <a:buNone/>
            </a:pPr>
            <a:endParaRPr sz="1800" b="1" i="0" u="none" strike="noStrike" cap="non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71"/>
          <p:cNvSpPr/>
          <p:nvPr/>
        </p:nvSpPr>
        <p:spPr>
          <a:xfrm>
            <a:off x="4054110" y="730306"/>
            <a:ext cx="7700818" cy="5411764"/>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425" name="Google Shape;425;p71"/>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rgbClr val="FFFFFF"/>
              </a:solidFill>
              <a:latin typeface="Lato"/>
              <a:ea typeface="Lato"/>
              <a:cs typeface="Lato"/>
              <a:sym typeface="Lato"/>
            </a:endParaRPr>
          </a:p>
        </p:txBody>
      </p:sp>
      <p:sp>
        <p:nvSpPr>
          <p:cNvPr id="426" name="Google Shape;426;p71"/>
          <p:cNvSpPr txBox="1"/>
          <p:nvPr/>
        </p:nvSpPr>
        <p:spPr>
          <a:xfrm>
            <a:off x="4111925" y="1006990"/>
            <a:ext cx="7644458"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Lato"/>
                <a:ea typeface="Lato"/>
                <a:cs typeface="Lato"/>
                <a:sym typeface="Lato"/>
              </a:rPr>
              <a:t>Box (NYSE:BOX) is the leading Content Cloud, a single platform that</a:t>
            </a:r>
            <a:br>
              <a:rPr lang="en-US" sz="1800" b="1" i="0" u="none" strike="noStrike" cap="none">
                <a:solidFill>
                  <a:srgbClr val="000000"/>
                </a:solidFill>
                <a:latin typeface="Lato"/>
                <a:ea typeface="Lato"/>
                <a:cs typeface="Lato"/>
                <a:sym typeface="Lato"/>
              </a:rPr>
            </a:br>
            <a:r>
              <a:rPr lang="en-US" sz="1800" b="1" i="0" u="none" strike="noStrike" cap="none">
                <a:solidFill>
                  <a:srgbClr val="000000"/>
                </a:solidFill>
                <a:latin typeface="Lato"/>
                <a:ea typeface="Lato"/>
                <a:cs typeface="Lato"/>
                <a:sym typeface="Lato"/>
              </a:rPr>
              <a:t>empowers organizations to manage the entire content lifecycle, work</a:t>
            </a:r>
            <a:br>
              <a:rPr lang="en-US" sz="1800" b="1" i="0" u="none" strike="noStrike" cap="none">
                <a:solidFill>
                  <a:srgbClr val="000000"/>
                </a:solidFill>
                <a:latin typeface="Lato"/>
                <a:ea typeface="Lato"/>
                <a:cs typeface="Lato"/>
                <a:sym typeface="Lato"/>
              </a:rPr>
            </a:br>
            <a:r>
              <a:rPr lang="en-US" sz="1800" b="1" i="0" u="none" strike="noStrike" cap="none">
                <a:solidFill>
                  <a:srgbClr val="000000"/>
                </a:solidFill>
                <a:latin typeface="Lato"/>
                <a:ea typeface="Lato"/>
                <a:cs typeface="Lato"/>
                <a:sym typeface="Lato"/>
              </a:rPr>
              <a:t>securely from anywhere, and integrate across best-of-breed apps. </a:t>
            </a:r>
            <a:endParaRPr sz="1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1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1800" b="1" i="0" u="none" strike="noStrike" cap="none">
                <a:solidFill>
                  <a:srgbClr val="000000"/>
                </a:solidFill>
                <a:latin typeface="Lato"/>
                <a:ea typeface="Lato"/>
                <a:cs typeface="Lato"/>
                <a:sym typeface="Lato"/>
              </a:rPr>
              <a:t>Founded in 2005, Box simplifies work for leading global organizations, including AstraZeneca, JLL, and Nationwide. Box is headquartered in Redwood City, CA, with offices across the United States, Europe, and Asia. Visit box.com to learn more. And visit box.org to learn more about how Box empowers nonprofits to fulfill their missions. </a:t>
            </a:r>
            <a:endParaRPr sz="1400" b="1" i="0" u="none" strike="noStrike" cap="none">
              <a:solidFill>
                <a:srgbClr val="000000"/>
              </a:solidFill>
              <a:latin typeface="Lato"/>
              <a:ea typeface="Lato"/>
              <a:cs typeface="Lato"/>
              <a:sym typeface="Lato"/>
            </a:endParaRPr>
          </a:p>
        </p:txBody>
      </p:sp>
      <p:pic>
        <p:nvPicPr>
          <p:cNvPr id="427" name="Google Shape;427;p71" descr="Icon&#10;&#10;Description automatically generated"/>
          <p:cNvPicPr preferRelativeResize="0"/>
          <p:nvPr/>
        </p:nvPicPr>
        <p:blipFill rotWithShape="1">
          <a:blip r:embed="rId3">
            <a:alphaModFix amt="60000"/>
          </a:blip>
          <a:srcRect/>
          <a:stretch/>
        </p:blipFill>
        <p:spPr>
          <a:xfrm>
            <a:off x="929552" y="2911710"/>
            <a:ext cx="2257479" cy="10214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9"/>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07" name="Google Shape;607;p89"/>
          <p:cNvSpPr txBox="1"/>
          <p:nvPr/>
        </p:nvSpPr>
        <p:spPr>
          <a:xfrm>
            <a:off x="336462" y="1667815"/>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Timestamp Boost Tuning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08" name="Google Shape;608;p89"/>
          <p:cNvSpPr txBox="1"/>
          <p:nvPr/>
        </p:nvSpPr>
        <p:spPr>
          <a:xfrm>
            <a:off x="4528868" y="1078877"/>
            <a:ext cx="6695554" cy="4572000"/>
          </a:xfrm>
          <a:prstGeom prst="rect">
            <a:avLst/>
          </a:prstGeom>
          <a:noFill/>
          <a:ln>
            <a:noFill/>
          </a:ln>
        </p:spPr>
        <p:txBody>
          <a:bodyPr spcFirstLastPara="1" wrap="square" lIns="0" tIns="0" rIns="0" bIns="0" anchor="t" anchorCtr="0">
            <a:noAutofit/>
          </a:bodyPr>
          <a:lstStyle/>
          <a:p>
            <a:pPr marL="285750" marR="0" lvl="2"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Using the Solr </a:t>
            </a:r>
            <a:r>
              <a:rPr lang="en-US" sz="2400" b="0" i="1" u="none" strike="noStrike" cap="none">
                <a:solidFill>
                  <a:srgbClr val="000000"/>
                </a:solidFill>
                <a:latin typeface="Arial"/>
                <a:ea typeface="Arial"/>
                <a:cs typeface="Arial"/>
                <a:sym typeface="Arial"/>
              </a:rPr>
              <a:t>recip </a:t>
            </a:r>
            <a:r>
              <a:rPr lang="en-US" sz="2400" b="0" i="0" u="none" strike="noStrike" cap="none">
                <a:solidFill>
                  <a:srgbClr val="000000"/>
                </a:solidFill>
                <a:latin typeface="Arial"/>
                <a:ea typeface="Arial"/>
                <a:cs typeface="Arial"/>
                <a:sym typeface="Arial"/>
              </a:rPr>
              <a:t>function, add a multiplicative </a:t>
            </a:r>
            <a:r>
              <a:rPr lang="en-US" sz="2400" b="0" i="1" u="none" strike="noStrike" cap="none">
                <a:solidFill>
                  <a:srgbClr val="000000"/>
                </a:solidFill>
                <a:latin typeface="Arial"/>
                <a:ea typeface="Arial"/>
                <a:cs typeface="Arial"/>
                <a:sym typeface="Arial"/>
              </a:rPr>
              <a:t>boost </a:t>
            </a:r>
            <a:r>
              <a:rPr lang="en-US" sz="2400" b="0" i="0" u="none" strike="noStrike" cap="none">
                <a:solidFill>
                  <a:srgbClr val="000000"/>
                </a:solidFill>
                <a:latin typeface="Arial"/>
                <a:ea typeface="Arial"/>
                <a:cs typeface="Arial"/>
                <a:sym typeface="Arial"/>
              </a:rPr>
              <a:t>function to the timestamp of the last update to the Solr document:</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Arial"/>
                <a:ea typeface="Arial"/>
                <a:cs typeface="Arial"/>
                <a:sym typeface="Arial"/>
              </a:rPr>
              <a:t>boost : recip(x, m, a, b)</a:t>
            </a:r>
            <a:r>
              <a:rPr lang="en-US" sz="2400" b="0" i="0" u="none" strike="noStrike" cap="none">
                <a:solidFill>
                  <a:srgbClr val="000000"/>
                </a:solidFill>
                <a:latin typeface="Arial"/>
                <a:ea typeface="Arial"/>
                <a:cs typeface="Arial"/>
                <a:sym typeface="Arial"/>
              </a:rPr>
              <a:t> := f(x) = a/(xm+b)</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x: The timestamp delta</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m: inverse timescale</a:t>
            </a:r>
            <a:endParaRPr/>
          </a:p>
          <a:p>
            <a:pPr marL="0" marR="0" lvl="0" indent="0" algn="l" rtl="0">
              <a:lnSpc>
                <a:spcPct val="100000"/>
              </a:lnSpc>
              <a:spcBef>
                <a:spcPts val="0"/>
              </a:spcBef>
              <a:spcAft>
                <a:spcPts val="0"/>
              </a:spcAft>
              <a:buNone/>
            </a:pPr>
            <a:endParaRPr sz="1700" b="0" i="0" u="none" strike="noStrike" cap="none">
              <a:solidFill>
                <a:srgbClr val="000000"/>
              </a:solidFill>
              <a:latin typeface="Arial"/>
              <a:ea typeface="Arial"/>
              <a:cs typeface="Arial"/>
              <a:sym typeface="Arial"/>
            </a:endParaRPr>
          </a:p>
          <a:p>
            <a:pPr marL="285750" marR="0" lvl="2"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285750" marR="0" lvl="2"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9" name="Google Shape;609;p89"/>
          <p:cNvSpPr txBox="1"/>
          <p:nvPr/>
        </p:nvSpPr>
        <p:spPr>
          <a:xfrm>
            <a:off x="4375501" y="4639506"/>
            <a:ext cx="6691659" cy="113877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Lato"/>
                <a:ea typeface="Lato"/>
                <a:cs typeface="Lato"/>
                <a:sym typeface="Lato"/>
              </a:rPr>
              <a:t>Nolan Lawson's </a:t>
            </a:r>
            <a:r>
              <a:rPr lang="en-US" sz="1800" b="0" i="0" u="sng" strike="noStrike" cap="none">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blog</a:t>
            </a:r>
            <a:r>
              <a:rPr lang="en-US" sz="1800" b="0" i="0" u="none" strike="noStrike" cap="none">
                <a:solidFill>
                  <a:srgbClr val="000000"/>
                </a:solidFill>
                <a:latin typeface="Lato"/>
                <a:ea typeface="Lato"/>
                <a:cs typeface="Lato"/>
                <a:sym typeface="Lato"/>
              </a:rPr>
              <a:t> post</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sng" strike="noStrike" cap="none">
                <a:solidFill>
                  <a:srgbClr val="000000"/>
                </a:solidFill>
                <a:latin typeface="Lato"/>
                <a:ea typeface="Lato"/>
                <a:cs typeface="Lato"/>
                <a:sym typeface="Lato"/>
                <a:hlinkClick r:id="rId4">
                  <a:extLst>
                    <a:ext uri="{A12FA001-AC4F-418D-AE19-62706E023703}">
                      <ahyp:hlinkClr xmlns:ahyp="http://schemas.microsoft.com/office/drawing/2018/hyperlinkcolor" val="tx"/>
                    </a:ext>
                  </a:extLst>
                </a:hlinkClick>
              </a:rPr>
              <a:t>Timothy Potter</a:t>
            </a:r>
            <a:r>
              <a:rPr lang="en-US" sz="1800" b="0" i="0" u="none" strike="noStrike" cap="none">
                <a:solidFill>
                  <a:srgbClr val="000000"/>
                </a:solidFill>
                <a:latin typeface="Lato"/>
                <a:ea typeface="Lato"/>
                <a:cs typeface="Lato"/>
                <a:sym typeface="Lato"/>
              </a:rPr>
              <a:t>'s presentation at LuceneRevolution in 2011</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Lato"/>
                <a:ea typeface="Lato"/>
                <a:cs typeface="Lato"/>
                <a:sym typeface="Lato"/>
              </a:rPr>
              <a:t>This Stack Overflow </a:t>
            </a:r>
            <a:r>
              <a:rPr lang="en-US" sz="1800" b="0" i="0" u="sng" strike="noStrike" cap="none">
                <a:solidFill>
                  <a:srgbClr val="000000"/>
                </a:solidFill>
                <a:latin typeface="Lato"/>
                <a:ea typeface="Lato"/>
                <a:cs typeface="Lato"/>
                <a:sym typeface="Lato"/>
                <a:hlinkClick r:id="rId5">
                  <a:extLst>
                    <a:ext uri="{A12FA001-AC4F-418D-AE19-62706E023703}">
                      <ahyp:hlinkClr xmlns:ahyp="http://schemas.microsoft.com/office/drawing/2018/hyperlinkcolor" val="tx"/>
                    </a:ext>
                  </a:extLst>
                </a:hlinkClick>
              </a:rPr>
              <a:t>answer </a:t>
            </a:r>
            <a:r>
              <a:rPr lang="en-US" sz="1800" b="0" i="0" u="none" strike="noStrike" cap="none">
                <a:solidFill>
                  <a:srgbClr val="000000"/>
                </a:solidFill>
                <a:latin typeface="Lato"/>
                <a:ea typeface="Lato"/>
                <a:cs typeface="Lato"/>
                <a:sym typeface="Lato"/>
              </a:rPr>
              <a:t>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10" name="Google Shape;610;p89" descr="Chart&#10;&#10;Description automatically generated"/>
          <p:cNvPicPr preferRelativeResize="0"/>
          <p:nvPr/>
        </p:nvPicPr>
        <p:blipFill rotWithShape="1">
          <a:blip r:embed="rId6">
            <a:alphaModFix/>
          </a:blip>
          <a:srcRect/>
          <a:stretch/>
        </p:blipFill>
        <p:spPr>
          <a:xfrm>
            <a:off x="90948" y="2774790"/>
            <a:ext cx="3818602" cy="29000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0"/>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16" name="Google Shape;616;p90"/>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Timestamp Boost Tuning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17" name="Google Shape;617;p90"/>
          <p:cNvSpPr txBox="1"/>
          <p:nvPr/>
        </p:nvSpPr>
        <p:spPr>
          <a:xfrm>
            <a:off x="4274344" y="851535"/>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a:p>
            <a:pPr marL="0" marR="0" lvl="2" indent="0" algn="l" rtl="0">
              <a:lnSpc>
                <a:spcPct val="100000"/>
              </a:lnSpc>
              <a:spcBef>
                <a:spcPts val="0"/>
              </a:spcBef>
              <a:spcAft>
                <a:spcPts val="0"/>
              </a:spcAft>
              <a:buNone/>
            </a:pPr>
            <a:r>
              <a:rPr lang="en-US" sz="2000" b="0" i="0" u="none" strike="noStrike" cap="none">
                <a:solidFill>
                  <a:srgbClr val="000000"/>
                </a:solidFill>
                <a:latin typeface="Lato"/>
                <a:ea typeface="Lato"/>
                <a:cs typeface="Lato"/>
                <a:sym typeface="Lato"/>
              </a:rPr>
              <a:t>We have actually introduced a further parameter, and that is to raise the time difference to a power &lt; 1</a:t>
            </a:r>
            <a:endParaRPr/>
          </a:p>
          <a:p>
            <a:pPr marL="0" marR="0" lvl="2"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a:p>
            <a:pPr marL="285750" marR="0" lvl="2"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Lato"/>
                <a:ea typeface="Lato"/>
                <a:cs typeface="Lato"/>
                <a:sym typeface="Lato"/>
              </a:rPr>
              <a:t>Full formula:  ~</a:t>
            </a:r>
            <a:r>
              <a:rPr lang="en-US" sz="2000" b="0" i="1" u="none" strike="noStrike" cap="none">
                <a:solidFill>
                  <a:srgbClr val="000000"/>
                </a:solidFill>
                <a:latin typeface="Lato"/>
                <a:ea typeface="Lato"/>
                <a:cs typeface="Lato"/>
                <a:sym typeface="Lato"/>
              </a:rPr>
              <a:t>recip(pow(ms(NOW,updated),0.5),1e-6,1,1)</a:t>
            </a:r>
            <a:endParaRPr/>
          </a:p>
          <a:p>
            <a:pPr marL="285750" marR="0" lvl="2"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000000"/>
                </a:solidFill>
                <a:latin typeface="Lato"/>
                <a:ea typeface="Lato"/>
                <a:cs typeface="Lato"/>
                <a:sym typeface="Lato"/>
              </a:rPr>
              <a:t>m = 1 e –6</a:t>
            </a:r>
            <a:r>
              <a:rPr lang="en-US" sz="2000" b="0" i="0" u="none" strike="noStrike" cap="none">
                <a:solidFill>
                  <a:srgbClr val="000000"/>
                </a:solidFill>
                <a:latin typeface="Lato"/>
                <a:ea typeface="Lato"/>
                <a:cs typeface="Lato"/>
                <a:sym typeface="Lato"/>
              </a:rPr>
              <a:t> (of order &lt; a day)</a:t>
            </a:r>
            <a:endParaRPr/>
          </a:p>
          <a:p>
            <a:pPr marL="285750" marR="0" lvl="2"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000000"/>
                </a:solidFill>
                <a:latin typeface="Lato"/>
                <a:ea typeface="Lato"/>
                <a:cs typeface="Lato"/>
                <a:sym typeface="Lato"/>
              </a:rPr>
              <a:t>a,b = 1</a:t>
            </a:r>
            <a:endParaRPr sz="2000" b="0" i="0" u="none" strike="noStrike" cap="none">
              <a:solidFill>
                <a:srgbClr val="000000"/>
              </a:solidFill>
              <a:latin typeface="Lato"/>
              <a:ea typeface="Lato"/>
              <a:cs typeface="Lato"/>
              <a:sym typeface="Lato"/>
            </a:endParaRPr>
          </a:p>
          <a:p>
            <a:pPr marL="285750" marR="0" lvl="2" indent="-285750" algn="l" rtl="0">
              <a:lnSpc>
                <a:spcPct val="100000"/>
              </a:lnSpc>
              <a:spcBef>
                <a:spcPts val="0"/>
              </a:spcBef>
              <a:spcAft>
                <a:spcPts val="0"/>
              </a:spcAft>
              <a:buClr>
                <a:srgbClr val="000000"/>
              </a:buClr>
              <a:buSzPts val="2000"/>
              <a:buFont typeface="Arial"/>
              <a:buChar char="•"/>
            </a:pPr>
            <a:r>
              <a:rPr lang="en-US" sz="2000" b="0" i="1" u="none" strike="noStrike" cap="none">
                <a:solidFill>
                  <a:srgbClr val="000000"/>
                </a:solidFill>
                <a:latin typeface="Lato"/>
                <a:ea typeface="Lato"/>
                <a:cs typeface="Lato"/>
                <a:sym typeface="Lato"/>
              </a:rPr>
              <a:t>x =</a:t>
            </a:r>
            <a:r>
              <a:rPr lang="en-US" sz="2000" b="0" i="0" u="none" strike="noStrike" cap="none">
                <a:solidFill>
                  <a:srgbClr val="000000"/>
                </a:solidFill>
                <a:latin typeface="Lato"/>
                <a:ea typeface="Lato"/>
                <a:cs typeface="Lato"/>
                <a:sym typeface="Lato"/>
              </a:rPr>
              <a:t> SQRT(Time in Milliseconds – Timestamp of Last Update)</a:t>
            </a:r>
            <a:endParaRPr/>
          </a:p>
          <a:p>
            <a:pPr marL="285750" marR="0" lvl="2" indent="-1587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Lato"/>
              <a:ea typeface="Lato"/>
              <a:cs typeface="Lato"/>
              <a:sym typeface="Lato"/>
            </a:endParaRPr>
          </a:p>
          <a:p>
            <a:pPr marL="0" marR="0" lvl="2"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000" b="0" i="0" u="none" strike="noStrike" cap="none">
              <a:solidFill>
                <a:srgbClr val="000000"/>
              </a:solidFill>
              <a:latin typeface="Lato"/>
              <a:ea typeface="Lato"/>
              <a:cs typeface="Lato"/>
              <a:sym typeface="Lato"/>
            </a:endParaRPr>
          </a:p>
        </p:txBody>
      </p:sp>
      <p:sp>
        <p:nvSpPr>
          <p:cNvPr id="618" name="Google Shape;618;p90"/>
          <p:cNvSpPr txBox="1"/>
          <p:nvPr/>
        </p:nvSpPr>
        <p:spPr>
          <a:xfrm>
            <a:off x="859788" y="6207786"/>
            <a:ext cx="1072584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Remember that m is representative of the timescale of the virality of your user interactions with updated content. Box customers typically interact with fresh documents, while most online guides we saw had timelines of weeks/years!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1"/>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24" name="Google Shape;624;p91"/>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Timestamp Boost Tuning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25" name="Google Shape;625;p91"/>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How do you actually tune these values? Our imperfect approach:</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Fit the </a:t>
            </a:r>
            <a:r>
              <a:rPr lang="en-US" sz="1800" b="0" i="1" u="none" strike="noStrike" cap="none">
                <a:solidFill>
                  <a:srgbClr val="000000"/>
                </a:solidFill>
                <a:latin typeface="Arial"/>
                <a:ea typeface="Arial"/>
                <a:cs typeface="Arial"/>
                <a:sym typeface="Arial"/>
              </a:rPr>
              <a:t>recip </a:t>
            </a:r>
            <a:r>
              <a:rPr lang="en-US" sz="1800" b="0" i="0" u="none" strike="noStrike" cap="none">
                <a:solidFill>
                  <a:srgbClr val="000000"/>
                </a:solidFill>
                <a:latin typeface="Arial"/>
                <a:ea typeface="Arial"/>
                <a:cs typeface="Arial"/>
                <a:sym typeface="Arial"/>
              </a:rPr>
              <a:t>function to your document interaction data</a:t>
            </a:r>
            <a:endParaRPr sz="18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0" i="0" u="none" strike="noStrike" cap="none">
                <a:solidFill>
                  <a:srgbClr val="000000"/>
                </a:solidFill>
                <a:latin typeface="Arial"/>
                <a:ea typeface="Arial"/>
                <a:cs typeface="Arial"/>
                <a:sym typeface="Arial"/>
              </a:rPr>
              <a:t>A/B test the rest (Reranker interactions, etc.)</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626" name="Google Shape;626;p91"/>
          <p:cNvPicPr preferRelativeResize="0"/>
          <p:nvPr/>
        </p:nvPicPr>
        <p:blipFill rotWithShape="1">
          <a:blip r:embed="rId3">
            <a:alphaModFix/>
          </a:blip>
          <a:srcRect/>
          <a:stretch/>
        </p:blipFill>
        <p:spPr>
          <a:xfrm>
            <a:off x="4515928" y="2203376"/>
            <a:ext cx="6522473" cy="3695699"/>
          </a:xfrm>
          <a:prstGeom prst="rect">
            <a:avLst/>
          </a:prstGeom>
          <a:noFill/>
          <a:ln>
            <a:noFill/>
          </a:ln>
        </p:spPr>
      </p:pic>
      <p:sp>
        <p:nvSpPr>
          <p:cNvPr id="627" name="Google Shape;627;p91"/>
          <p:cNvSpPr txBox="1"/>
          <p:nvPr/>
        </p:nvSpPr>
        <p:spPr>
          <a:xfrm>
            <a:off x="6444720" y="5815734"/>
            <a:ext cx="35420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Days since last update on a Document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2"/>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33" name="Google Shape;633;p92"/>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34" name="Google Shape;634;p92"/>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Once you have a decent set of BM25 matches, how do you get the top results to the user?</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Throw the Top </a:t>
            </a:r>
            <a:r>
              <a:rPr lang="en-US" sz="2400" b="1" i="1" u="none" strike="noStrike" cap="none">
                <a:solidFill>
                  <a:srgbClr val="000000"/>
                </a:solidFill>
                <a:latin typeface="Lato"/>
                <a:ea typeface="Lato"/>
                <a:cs typeface="Lato"/>
                <a:sym typeface="Lato"/>
              </a:rPr>
              <a:t>K</a:t>
            </a:r>
            <a:r>
              <a:rPr lang="en-US" sz="2400" b="1" i="0" u="none" strike="noStrike" cap="none">
                <a:solidFill>
                  <a:srgbClr val="000000"/>
                </a:solidFill>
                <a:latin typeface="Lato"/>
                <a:ea typeface="Lato"/>
                <a:cs typeface="Lato"/>
                <a:sym typeface="Lato"/>
              </a:rPr>
              <a:t> results to a Reranker</a:t>
            </a:r>
            <a:endParaRPr sz="2400" b="1" i="0" u="none" strike="noStrike" cap="none">
              <a:solidFill>
                <a:srgbClr val="000000"/>
              </a:solidFill>
              <a:latin typeface="Lato"/>
              <a:ea typeface="Lato"/>
              <a:cs typeface="Lato"/>
              <a:sym typeface="Lato"/>
            </a:endParaRPr>
          </a:p>
          <a:p>
            <a:pPr marL="285750" marR="0" lvl="3" indent="-285750" algn="l" rtl="0">
              <a:lnSpc>
                <a:spcPct val="100000"/>
              </a:lnSpc>
              <a:spcBef>
                <a:spcPts val="0"/>
              </a:spcBef>
              <a:spcAft>
                <a:spcPts val="0"/>
              </a:spcAft>
              <a:buClr>
                <a:srgbClr val="000000"/>
              </a:buClr>
              <a:buSzPts val="2400"/>
              <a:buFont typeface="Arial"/>
              <a:buChar char="•"/>
            </a:pPr>
            <a:r>
              <a:rPr lang="en-US" sz="2400" b="1" i="1" u="none" strike="noStrike" cap="none">
                <a:solidFill>
                  <a:srgbClr val="000000"/>
                </a:solidFill>
                <a:latin typeface="Lato"/>
                <a:ea typeface="Lato"/>
                <a:cs typeface="Lato"/>
                <a:sym typeface="Lato"/>
              </a:rPr>
              <a:t>K</a:t>
            </a:r>
            <a:r>
              <a:rPr lang="en-US" sz="2400" b="1" i="0" u="none" strike="noStrike" cap="none">
                <a:solidFill>
                  <a:srgbClr val="000000"/>
                </a:solidFill>
                <a:latin typeface="Lato"/>
                <a:ea typeface="Lato"/>
                <a:cs typeface="Lato"/>
                <a:sym typeface="Lato"/>
              </a:rPr>
              <a:t> can be determined experimentally, via user studies, or set by business rules</a:t>
            </a:r>
            <a:endParaRPr/>
          </a:p>
          <a:p>
            <a:pPr marL="285750" marR="0" lvl="3" indent="-285750" algn="l" rtl="0">
              <a:lnSpc>
                <a:spcPct val="100000"/>
              </a:lnSpc>
              <a:spcBef>
                <a:spcPts val="0"/>
              </a:spcBef>
              <a:spcAft>
                <a:spcPts val="0"/>
              </a:spcAft>
              <a:buClr>
                <a:srgbClr val="000000"/>
              </a:buClr>
              <a:buSzPts val="2400"/>
              <a:buFont typeface="Arial"/>
              <a:buChar char="•"/>
            </a:pPr>
            <a:r>
              <a:rPr lang="en-US" sz="2400" b="1" i="0" u="sng" strike="noStrike" cap="none">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TensorFlow Ranking</a:t>
            </a:r>
            <a:r>
              <a:rPr lang="en-US" sz="2400" b="1" i="0" u="none" strike="noStrike" cap="none">
                <a:solidFill>
                  <a:srgbClr val="000000"/>
                </a:solidFill>
                <a:latin typeface="Lato"/>
                <a:ea typeface="Lato"/>
                <a:cs typeface="Lato"/>
                <a:sym typeface="Lato"/>
              </a:rPr>
              <a:t> is a well-documented, maintained, scalable solution</a:t>
            </a:r>
            <a:endParaRPr sz="2400" b="1" i="0" u="none" strike="noStrike" cap="none">
              <a:solidFill>
                <a:srgbClr val="000000"/>
              </a:solidFill>
              <a:latin typeface="Lato"/>
              <a:ea typeface="Lato"/>
              <a:cs typeface="Lato"/>
              <a:sym typeface="Lato"/>
            </a:endParaRPr>
          </a:p>
        </p:txBody>
      </p:sp>
      <p:pic>
        <p:nvPicPr>
          <p:cNvPr id="635" name="Google Shape;635;p92" descr="Logo, icon&#10;&#10;Description automatically generated"/>
          <p:cNvPicPr preferRelativeResize="0"/>
          <p:nvPr/>
        </p:nvPicPr>
        <p:blipFill rotWithShape="1">
          <a:blip r:embed="rId4">
            <a:alphaModFix/>
          </a:blip>
          <a:srcRect/>
          <a:stretch/>
        </p:blipFill>
        <p:spPr>
          <a:xfrm>
            <a:off x="496529" y="3826740"/>
            <a:ext cx="2743200" cy="27195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3"/>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41" name="Google Shape;641;p93"/>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pic>
        <p:nvPicPr>
          <p:cNvPr id="642" name="Google Shape;642;p93" descr="A picture containing table, indoor, dining table, set&#10;&#10;Description automatically generated"/>
          <p:cNvPicPr preferRelativeResize="0"/>
          <p:nvPr/>
        </p:nvPicPr>
        <p:blipFill rotWithShape="1">
          <a:blip r:embed="rId3">
            <a:alphaModFix/>
          </a:blip>
          <a:srcRect/>
          <a:stretch/>
        </p:blipFill>
        <p:spPr>
          <a:xfrm>
            <a:off x="3974690" y="687029"/>
            <a:ext cx="7862118" cy="57420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4"/>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48" name="Google Shape;648;p94"/>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49" name="Google Shape;649;p94"/>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dirty="0">
                <a:solidFill>
                  <a:srgbClr val="000000"/>
                </a:solidFill>
                <a:latin typeface="Lato"/>
                <a:ea typeface="Lato"/>
                <a:cs typeface="Lato"/>
                <a:sym typeface="Lato"/>
              </a:rPr>
              <a:t>Feature Set (Apart from </a:t>
            </a:r>
            <a:r>
              <a:rPr lang="en-US" sz="2400" b="1" i="0" u="none" strike="noStrike" cap="none" dirty="0" err="1">
                <a:solidFill>
                  <a:srgbClr val="000000"/>
                </a:solidFill>
                <a:latin typeface="Lato"/>
                <a:ea typeface="Lato"/>
                <a:cs typeface="Lato"/>
                <a:sym typeface="Lato"/>
              </a:rPr>
              <a:t>Solr</a:t>
            </a:r>
            <a:r>
              <a:rPr lang="en-US" sz="2400" b="1" i="0" u="none" strike="noStrike" cap="none" dirty="0">
                <a:solidFill>
                  <a:srgbClr val="000000"/>
                </a:solidFill>
                <a:latin typeface="Lato"/>
                <a:ea typeface="Lato"/>
                <a:cs typeface="Lato"/>
                <a:sym typeface="Lato"/>
              </a:rPr>
              <a:t> `score` output)</a:t>
            </a:r>
            <a:endParaRPr sz="24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Lato"/>
                <a:ea typeface="Lato"/>
                <a:cs typeface="Lato"/>
                <a:sym typeface="Lato"/>
              </a:rPr>
              <a:t>Updated/Created timestamps (</a:t>
            </a:r>
            <a:r>
              <a:rPr lang="en-US" sz="2400" b="1" i="0" u="sng" strike="noStrike" cap="none" dirty="0">
                <a:solidFill>
                  <a:srgbClr val="000000"/>
                </a:solidFill>
                <a:latin typeface="Lato"/>
                <a:ea typeface="Lato"/>
                <a:cs typeface="Lato"/>
                <a:sym typeface="Lato"/>
              </a:rPr>
              <a:t>Virality</a:t>
            </a:r>
            <a:r>
              <a:rPr lang="en-US" sz="2400" b="1" i="0" u="none" strike="noStrike" cap="none" dirty="0">
                <a:solidFill>
                  <a:srgbClr val="000000"/>
                </a:solidFill>
                <a:latin typeface="Lato"/>
                <a:ea typeface="Lato"/>
                <a:cs typeface="Lato"/>
                <a:sym typeface="Lato"/>
              </a:rPr>
              <a:t>)</a:t>
            </a:r>
            <a:endParaRPr sz="2400" b="1" i="0" u="none" strike="noStrike" cap="none" dirty="0">
              <a:solidFill>
                <a:srgbClr val="000000"/>
              </a:solidFill>
              <a:latin typeface="Lato"/>
              <a:ea typeface="Lato"/>
              <a:cs typeface="Lato"/>
              <a:sym typeface="Lato"/>
            </a:endParaRPr>
          </a:p>
          <a:p>
            <a:pPr marL="457200" indent="-457200">
              <a:buSzPts val="2400"/>
              <a:buFont typeface="Arial"/>
              <a:buChar char="•"/>
            </a:pPr>
            <a:r>
              <a:rPr lang="en-US" sz="2400" b="1" i="0" u="none" strike="noStrike" cap="none" dirty="0">
                <a:solidFill>
                  <a:srgbClr val="000000"/>
                </a:solidFill>
                <a:latin typeface="Lato"/>
                <a:ea typeface="Lato"/>
                <a:cs typeface="Lato"/>
                <a:sym typeface="Lato"/>
              </a:rPr>
              <a:t>User interaction with the document and parent folders</a:t>
            </a:r>
            <a:r>
              <a:rPr lang="en-US" sz="2400" b="1" dirty="0">
                <a:latin typeface="Lato"/>
                <a:ea typeface="Lato"/>
                <a:cs typeface="Lato"/>
                <a:sym typeface="Lato"/>
              </a:rPr>
              <a:t> (</a:t>
            </a:r>
            <a:r>
              <a:rPr lang="en-US" sz="2400" b="1" dirty="0" err="1">
                <a:latin typeface="Lato"/>
                <a:ea typeface="Lato"/>
                <a:cs typeface="Lato"/>
                <a:sym typeface="Lato"/>
              </a:rPr>
              <a:t>Recents</a:t>
            </a:r>
            <a:r>
              <a:rPr lang="en-US" sz="2400" b="1" dirty="0">
                <a:latin typeface="Lato"/>
                <a:ea typeface="Lato"/>
                <a:cs typeface="Lato"/>
                <a:sym typeface="Lato"/>
              </a:rPr>
              <a:t> from Redis)</a:t>
            </a:r>
            <a:endParaRPr dirty="0"/>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Lato"/>
                <a:ea typeface="Lato"/>
                <a:cs typeface="Lato"/>
                <a:sym typeface="Lato"/>
              </a:rPr>
              <a:t>Individual </a:t>
            </a:r>
            <a:r>
              <a:rPr lang="en-US" sz="2400" b="1" i="0" u="none" strike="noStrike" cap="none" dirty="0" err="1">
                <a:solidFill>
                  <a:srgbClr val="000000"/>
                </a:solidFill>
                <a:latin typeface="Lato"/>
                <a:ea typeface="Lato"/>
                <a:cs typeface="Lato"/>
                <a:sym typeface="Lato"/>
              </a:rPr>
              <a:t>Solr</a:t>
            </a:r>
            <a:r>
              <a:rPr lang="en-US" sz="2400" b="1" i="0" u="none" strike="noStrike" cap="none" dirty="0">
                <a:solidFill>
                  <a:srgbClr val="000000"/>
                </a:solidFill>
                <a:latin typeface="Lato"/>
                <a:ea typeface="Lato"/>
                <a:cs typeface="Lato"/>
                <a:sym typeface="Lato"/>
              </a:rPr>
              <a:t> field scores</a:t>
            </a:r>
            <a:endParaRPr dirty="0"/>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Lato"/>
                <a:ea typeface="Lato"/>
                <a:cs typeface="Lato"/>
                <a:sym typeface="Lato"/>
              </a:rPr>
              <a:t>Number of other editors of the document (</a:t>
            </a:r>
            <a:r>
              <a:rPr lang="en-US" sz="2400" b="1" i="0" u="sng" strike="noStrike" cap="none" dirty="0">
                <a:solidFill>
                  <a:srgbClr val="000000"/>
                </a:solidFill>
                <a:latin typeface="Lato"/>
                <a:ea typeface="Lato"/>
                <a:cs typeface="Lato"/>
                <a:sym typeface="Lato"/>
              </a:rPr>
              <a:t>Popularity</a:t>
            </a:r>
            <a:r>
              <a:rPr lang="en-US" sz="2400" b="1" i="0" u="none" strike="noStrike" cap="none" dirty="0">
                <a:solidFill>
                  <a:srgbClr val="000000"/>
                </a:solidFill>
                <a:latin typeface="Lato"/>
                <a:ea typeface="Lato"/>
                <a:cs typeface="Lato"/>
                <a:sym typeface="Lato"/>
              </a:rPr>
              <a:t>)</a:t>
            </a:r>
            <a:endParaRPr dirty="0"/>
          </a:p>
          <a:p>
            <a:pPr marL="0" marR="0" lvl="8"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5"/>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55" name="Google Shape;655;p95"/>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pic>
        <p:nvPicPr>
          <p:cNvPr id="656" name="Google Shape;656;p95" descr="Table&#10;&#10;Description automatically generated"/>
          <p:cNvPicPr preferRelativeResize="0"/>
          <p:nvPr/>
        </p:nvPicPr>
        <p:blipFill rotWithShape="1">
          <a:blip r:embed="rId3">
            <a:alphaModFix/>
          </a:blip>
          <a:srcRect/>
          <a:stretch/>
        </p:blipFill>
        <p:spPr>
          <a:xfrm>
            <a:off x="5918712" y="879220"/>
            <a:ext cx="3722124" cy="1559949"/>
          </a:xfrm>
          <a:prstGeom prst="rect">
            <a:avLst/>
          </a:prstGeom>
          <a:noFill/>
          <a:ln>
            <a:noFill/>
          </a:ln>
        </p:spPr>
      </p:pic>
      <p:pic>
        <p:nvPicPr>
          <p:cNvPr id="657" name="Google Shape;657;p95" descr="Table&#10;&#10;Description automatically generated"/>
          <p:cNvPicPr preferRelativeResize="0"/>
          <p:nvPr/>
        </p:nvPicPr>
        <p:blipFill rotWithShape="1">
          <a:blip r:embed="rId4">
            <a:alphaModFix/>
          </a:blip>
          <a:srcRect/>
          <a:stretch/>
        </p:blipFill>
        <p:spPr>
          <a:xfrm>
            <a:off x="4564626" y="3681830"/>
            <a:ext cx="6762135" cy="1214983"/>
          </a:xfrm>
          <a:prstGeom prst="rect">
            <a:avLst/>
          </a:prstGeom>
          <a:noFill/>
          <a:ln>
            <a:noFill/>
          </a:ln>
        </p:spPr>
      </p:pic>
      <p:sp>
        <p:nvSpPr>
          <p:cNvPr id="658" name="Google Shape;658;p95"/>
          <p:cNvSpPr/>
          <p:nvPr/>
        </p:nvSpPr>
        <p:spPr>
          <a:xfrm>
            <a:off x="7651955" y="2568677"/>
            <a:ext cx="381000" cy="860322"/>
          </a:xfrm>
          <a:prstGeom prst="down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6"/>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64" name="Google Shape;664;p96"/>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65" name="Google Shape;665;p96"/>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Lato"/>
                <a:ea typeface="Lato"/>
                <a:cs typeface="Lato"/>
                <a:sym typeface="Lato"/>
              </a:rPr>
              <a:t>Feature Set</a:t>
            </a:r>
            <a:endParaRPr sz="2800" b="0" i="0" u="none" strike="noStrike" cap="none">
              <a:solidFill>
                <a:srgbClr val="000000"/>
              </a:solidFill>
              <a:latin typeface="Lato"/>
              <a:ea typeface="Lato"/>
              <a:cs typeface="Lato"/>
              <a:sym typeface="Lato"/>
            </a:endParaRPr>
          </a:p>
          <a:p>
            <a:pPr marL="514350" marR="0" lvl="0" indent="-5143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Lato"/>
                <a:ea typeface="Lato"/>
                <a:cs typeface="Lato"/>
                <a:sym typeface="Lato"/>
              </a:rPr>
              <a:t>Raw features +</a:t>
            </a:r>
            <a:endParaRPr sz="2800" b="0" i="0" u="none" strike="noStrike" cap="none">
              <a:solidFill>
                <a:srgbClr val="000000"/>
              </a:solidFill>
              <a:latin typeface="Lato"/>
              <a:ea typeface="Lato"/>
              <a:cs typeface="Lato"/>
              <a:sym typeface="Lato"/>
            </a:endParaRPr>
          </a:p>
          <a:p>
            <a:pPr marL="514350" marR="0" lvl="0" indent="-5143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Lato"/>
                <a:ea typeface="Lato"/>
                <a:cs typeface="Lato"/>
                <a:sym typeface="Lato"/>
              </a:rPr>
              <a:t>Globally-scaled features +</a:t>
            </a:r>
            <a:endParaRPr sz="2800" b="0" i="0" u="none" strike="noStrike" cap="none">
              <a:solidFill>
                <a:srgbClr val="000000"/>
              </a:solidFill>
              <a:latin typeface="Lato"/>
              <a:ea typeface="Lato"/>
              <a:cs typeface="Lato"/>
              <a:sym typeface="Lato"/>
            </a:endParaRPr>
          </a:p>
          <a:p>
            <a:pPr marL="514350" marR="0" lvl="0" indent="-5143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Lato"/>
                <a:ea typeface="Lato"/>
                <a:cs typeface="Lato"/>
                <a:sym typeface="Lato"/>
              </a:rPr>
              <a:t>Query-scaled features +</a:t>
            </a:r>
            <a:endParaRPr/>
          </a:p>
          <a:p>
            <a:pPr marL="514350" marR="0" lvl="0" indent="-51435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Lato"/>
                <a:ea typeface="Lato"/>
                <a:cs typeface="Lato"/>
                <a:sym typeface="Lato"/>
              </a:rPr>
              <a:t>Binary Features</a:t>
            </a:r>
            <a:endParaRPr/>
          </a:p>
          <a:p>
            <a:pPr marL="457200" marR="0" lvl="0" indent="-2794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Lato"/>
              <a:ea typeface="Lato"/>
              <a:cs typeface="Lato"/>
              <a:sym typeface="Lato"/>
            </a:endParaRPr>
          </a:p>
          <a:p>
            <a:pPr marL="457200" marR="0" lvl="0" indent="-2794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Lato"/>
              <a:ea typeface="Lato"/>
              <a:cs typeface="Lato"/>
              <a:sym typeface="Lato"/>
            </a:endParaRPr>
          </a:p>
          <a:p>
            <a:pPr marL="0" marR="0" lvl="3" indent="0" algn="l" rtl="0">
              <a:lnSpc>
                <a:spcPct val="100000"/>
              </a:lnSpc>
              <a:spcBef>
                <a:spcPts val="0"/>
              </a:spcBef>
              <a:spcAft>
                <a:spcPts val="0"/>
              </a:spcAft>
              <a:buNone/>
            </a:pPr>
            <a:r>
              <a:rPr lang="en-US" sz="2800" b="0" i="0" u="none" strike="noStrike" cap="none">
                <a:solidFill>
                  <a:srgbClr val="000000"/>
                </a:solidFill>
                <a:latin typeface="Lato"/>
                <a:ea typeface="Lato"/>
                <a:cs typeface="Lato"/>
                <a:sym typeface="Lato"/>
              </a:rPr>
              <a:t>We let the NN decide which are important</a:t>
            </a:r>
            <a:endParaRPr/>
          </a:p>
          <a:p>
            <a:pPr marL="457200" marR="0" lvl="3"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Lato"/>
                <a:ea typeface="Lato"/>
                <a:cs typeface="Lato"/>
                <a:sym typeface="Lato"/>
              </a:rPr>
              <a:t>WeightedSHAP - </a:t>
            </a:r>
            <a:r>
              <a:rPr lang="en-US" sz="2800" b="0" i="1" u="none" strike="noStrike" cap="none">
                <a:solidFill>
                  <a:srgbClr val="000000"/>
                </a:solidFill>
                <a:latin typeface="Lato"/>
                <a:ea typeface="Lato"/>
                <a:cs typeface="Lato"/>
                <a:sym typeface="Lato"/>
              </a:rPr>
              <a:t>https://arxiv.org/abs/2209.13429</a:t>
            </a:r>
            <a:endParaRPr/>
          </a:p>
          <a:p>
            <a:pPr marL="0" marR="0" lvl="0" indent="0" algn="l" rtl="0">
              <a:lnSpc>
                <a:spcPct val="100000"/>
              </a:lnSpc>
              <a:spcBef>
                <a:spcPts val="0"/>
              </a:spcBef>
              <a:spcAft>
                <a:spcPts val="0"/>
              </a:spcAft>
              <a:buNone/>
            </a:pPr>
            <a:endParaRPr sz="2800" b="1" i="0" u="none" strike="noStrike" cap="none">
              <a:solidFill>
                <a:srgbClr val="000000"/>
              </a:solidFill>
              <a:highlight>
                <a:srgbClr val="FFFF00"/>
              </a:highlight>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7"/>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71" name="Google Shape;671;p97"/>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72" name="Google Shape;672;p97"/>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Missing feature handling</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1" u="none" strike="noStrike" cap="none">
                <a:solidFill>
                  <a:srgbClr val="000000"/>
                </a:solidFill>
                <a:latin typeface="Lato"/>
                <a:ea typeface="Lato"/>
                <a:cs typeface="Lato"/>
                <a:sym typeface="Lato"/>
              </a:rPr>
              <a:t>.fillna(0.0)</a:t>
            </a:r>
            <a:r>
              <a:rPr lang="en-US" sz="2400" b="1" i="0" u="none" strike="noStrike" cap="none">
                <a:solidFill>
                  <a:srgbClr val="000000"/>
                </a:solidFill>
                <a:latin typeface="Lato"/>
                <a:ea typeface="Lato"/>
                <a:cs typeface="Lato"/>
                <a:sym typeface="Lato"/>
              </a:rPr>
              <a:t> is not sufficient</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Reciprocal functions, timestamp deltas need careful thought</a:t>
            </a:r>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How are you caring for categorical/binary items?</a:t>
            </a:r>
            <a:endParaRPr/>
          </a:p>
          <a:p>
            <a:pPr marL="457200" marR="0" lvl="0" indent="-3048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Some domain experience here is critical</a:t>
            </a:r>
            <a:endParaRPr/>
          </a:p>
          <a:p>
            <a:pPr marL="457200" marR="0" lvl="0" indent="-3048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285750" marR="0" lvl="0"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457200" marR="0" lvl="0" indent="-3048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8"/>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78" name="Google Shape;678;p98"/>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79" name="Google Shape;679;p98"/>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Double layer ~100 nodes is sufficient</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Softmax loss </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100k training examples is acceptable</a:t>
            </a:r>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Dropout ~50% is very helpful</a:t>
            </a:r>
            <a:endParaRPr/>
          </a:p>
          <a:p>
            <a:pPr marL="457200" marR="0" lvl="0" indent="-3048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We train a single model for all of our customers, regardless of language or industry.</a:t>
            </a:r>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p:txBody>
      </p:sp>
      <p:pic>
        <p:nvPicPr>
          <p:cNvPr id="680" name="Google Shape;680;p98" descr="A picture containing diagram&#10;&#10;Description automatically generated"/>
          <p:cNvPicPr preferRelativeResize="0"/>
          <p:nvPr/>
        </p:nvPicPr>
        <p:blipFill rotWithShape="1">
          <a:blip r:embed="rId3">
            <a:alphaModFix/>
          </a:blip>
          <a:srcRect/>
          <a:stretch/>
        </p:blipFill>
        <p:spPr>
          <a:xfrm>
            <a:off x="5826305" y="4137851"/>
            <a:ext cx="3975305" cy="18131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2"/>
          <p:cNvSpPr txBox="1">
            <a:spLocks noGrp="1"/>
          </p:cNvSpPr>
          <p:nvPr>
            <p:ph type="body" idx="3"/>
          </p:nvPr>
        </p:nvSpPr>
        <p:spPr>
          <a:xfrm>
            <a:off x="559611" y="195374"/>
            <a:ext cx="4025538" cy="1477785"/>
          </a:xfrm>
          <a:prstGeom prst="rect">
            <a:avLst/>
          </a:prstGeom>
          <a:solidFill>
            <a:schemeClr val="lt1"/>
          </a:solidFill>
          <a:ln>
            <a:noFill/>
          </a:ln>
        </p:spPr>
        <p:txBody>
          <a:bodyPr spcFirstLastPara="1" wrap="square" lIns="0" tIns="45700" rIns="228600" bIns="45700" anchor="t" anchorCtr="0">
            <a:noAutofit/>
          </a:bodyPr>
          <a:lstStyle/>
          <a:p>
            <a:pPr marL="0" lvl="0" indent="0" algn="l" rtl="0">
              <a:lnSpc>
                <a:spcPct val="100000"/>
              </a:lnSpc>
              <a:spcBef>
                <a:spcPts val="0"/>
              </a:spcBef>
              <a:spcAft>
                <a:spcPts val="0"/>
              </a:spcAft>
              <a:buClr>
                <a:srgbClr val="151F26"/>
              </a:buClr>
              <a:buSzPts val="2400"/>
              <a:buFont typeface="Lato Light"/>
              <a:buNone/>
            </a:pPr>
            <a:r>
              <a:rPr lang="en-US"/>
              <a:t>Box Search</a:t>
            </a:r>
            <a:endParaRPr/>
          </a:p>
        </p:txBody>
      </p:sp>
      <p:pic>
        <p:nvPicPr>
          <p:cNvPr id="433" name="Google Shape;433;p72" descr="Apache Solr - Wikipedia"/>
          <p:cNvPicPr preferRelativeResize="0"/>
          <p:nvPr/>
        </p:nvPicPr>
        <p:blipFill rotWithShape="1">
          <a:blip r:embed="rId3">
            <a:alphaModFix/>
          </a:blip>
          <a:srcRect/>
          <a:stretch/>
        </p:blipFill>
        <p:spPr>
          <a:xfrm>
            <a:off x="1301693" y="2789457"/>
            <a:ext cx="1146569" cy="580541"/>
          </a:xfrm>
          <a:prstGeom prst="rect">
            <a:avLst/>
          </a:prstGeom>
          <a:noFill/>
          <a:ln>
            <a:noFill/>
          </a:ln>
        </p:spPr>
      </p:pic>
      <p:pic>
        <p:nvPicPr>
          <p:cNvPr id="434" name="Google Shape;434;p72" descr="Apache HBase – Apache HBase™ Home"/>
          <p:cNvPicPr preferRelativeResize="0"/>
          <p:nvPr/>
        </p:nvPicPr>
        <p:blipFill rotWithShape="1">
          <a:blip r:embed="rId4">
            <a:alphaModFix/>
          </a:blip>
          <a:srcRect/>
          <a:stretch/>
        </p:blipFill>
        <p:spPr>
          <a:xfrm>
            <a:off x="399590" y="3815707"/>
            <a:ext cx="1514512" cy="384584"/>
          </a:xfrm>
          <a:prstGeom prst="rect">
            <a:avLst/>
          </a:prstGeom>
          <a:noFill/>
          <a:ln>
            <a:noFill/>
          </a:ln>
        </p:spPr>
      </p:pic>
      <p:pic>
        <p:nvPicPr>
          <p:cNvPr id="435" name="Google Shape;435;p72" descr="What is ZooKeeper? - Quora"/>
          <p:cNvPicPr preferRelativeResize="0"/>
          <p:nvPr/>
        </p:nvPicPr>
        <p:blipFill rotWithShape="1">
          <a:blip r:embed="rId5">
            <a:alphaModFix/>
          </a:blip>
          <a:srcRect/>
          <a:stretch/>
        </p:blipFill>
        <p:spPr>
          <a:xfrm>
            <a:off x="2364418" y="4234876"/>
            <a:ext cx="1271252" cy="421572"/>
          </a:xfrm>
          <a:prstGeom prst="rect">
            <a:avLst/>
          </a:prstGeom>
          <a:noFill/>
          <a:ln>
            <a:noFill/>
          </a:ln>
        </p:spPr>
      </p:pic>
      <p:pic>
        <p:nvPicPr>
          <p:cNvPr id="436" name="Google Shape;436;p72" descr="Apache Kafka"/>
          <p:cNvPicPr preferRelativeResize="0"/>
          <p:nvPr/>
        </p:nvPicPr>
        <p:blipFill rotWithShape="1">
          <a:blip r:embed="rId6">
            <a:alphaModFix/>
          </a:blip>
          <a:srcRect/>
          <a:stretch/>
        </p:blipFill>
        <p:spPr>
          <a:xfrm>
            <a:off x="552231" y="2029278"/>
            <a:ext cx="899812" cy="899812"/>
          </a:xfrm>
          <a:prstGeom prst="rect">
            <a:avLst/>
          </a:prstGeom>
          <a:noFill/>
          <a:ln>
            <a:noFill/>
          </a:ln>
        </p:spPr>
      </p:pic>
      <p:pic>
        <p:nvPicPr>
          <p:cNvPr id="437" name="Google Shape;437;p72" descr="Apache Spark - Wikipedia"/>
          <p:cNvPicPr preferRelativeResize="0"/>
          <p:nvPr/>
        </p:nvPicPr>
        <p:blipFill rotWithShape="1">
          <a:blip r:embed="rId7">
            <a:alphaModFix/>
          </a:blip>
          <a:srcRect/>
          <a:stretch/>
        </p:blipFill>
        <p:spPr>
          <a:xfrm>
            <a:off x="2795443" y="2269977"/>
            <a:ext cx="593945" cy="309386"/>
          </a:xfrm>
          <a:prstGeom prst="rect">
            <a:avLst/>
          </a:prstGeom>
          <a:noFill/>
          <a:ln>
            <a:noFill/>
          </a:ln>
        </p:spPr>
      </p:pic>
      <p:pic>
        <p:nvPicPr>
          <p:cNvPr id="438" name="Google Shape;438;p72" descr="hadoop – logo"/>
          <p:cNvPicPr preferRelativeResize="0"/>
          <p:nvPr/>
        </p:nvPicPr>
        <p:blipFill rotWithShape="1">
          <a:blip r:embed="rId8">
            <a:alphaModFix/>
          </a:blip>
          <a:srcRect/>
          <a:stretch/>
        </p:blipFill>
        <p:spPr>
          <a:xfrm>
            <a:off x="2508620" y="3287083"/>
            <a:ext cx="982847" cy="474688"/>
          </a:xfrm>
          <a:prstGeom prst="rect">
            <a:avLst/>
          </a:prstGeom>
          <a:noFill/>
          <a:ln>
            <a:noFill/>
          </a:ln>
        </p:spPr>
      </p:pic>
      <p:pic>
        <p:nvPicPr>
          <p:cNvPr id="439" name="Google Shape;439;p72" descr="Graphical user interface, text, application&#10;&#10;Description automatically generated"/>
          <p:cNvPicPr preferRelativeResize="0">
            <a:picLocks noGrp="1"/>
          </p:cNvPicPr>
          <p:nvPr>
            <p:ph type="pic" idx="2"/>
          </p:nvPr>
        </p:nvPicPr>
        <p:blipFill rotWithShape="1">
          <a:blip r:embed="rId9">
            <a:alphaModFix/>
          </a:blip>
          <a:srcRect t="6712" b="6712"/>
          <a:stretch/>
        </p:blipFill>
        <p:spPr>
          <a:xfrm>
            <a:off x="4301250" y="1466742"/>
            <a:ext cx="8784439" cy="5472873"/>
          </a:xfrm>
          <a:prstGeom prst="rect">
            <a:avLst/>
          </a:prstGeom>
          <a:solidFill>
            <a:srgbClr val="4D4E4F"/>
          </a:solidFill>
          <a:ln>
            <a:noFill/>
          </a:ln>
        </p:spPr>
      </p:pic>
      <p:pic>
        <p:nvPicPr>
          <p:cNvPr id="440" name="Google Shape;440;p72"/>
          <p:cNvPicPr preferRelativeResize="0"/>
          <p:nvPr/>
        </p:nvPicPr>
        <p:blipFill rotWithShape="1">
          <a:blip r:embed="rId10">
            <a:alphaModFix/>
          </a:blip>
          <a:srcRect/>
          <a:stretch/>
        </p:blipFill>
        <p:spPr>
          <a:xfrm>
            <a:off x="5758157" y="3365878"/>
            <a:ext cx="8056324" cy="6238243"/>
          </a:xfrm>
          <a:prstGeom prst="rect">
            <a:avLst/>
          </a:prstGeom>
          <a:noFill/>
          <a:ln>
            <a:noFill/>
          </a:ln>
          <a:effectLst>
            <a:outerShdw blurRad="457200" dist="38100" dir="5400000" algn="t" rotWithShape="0">
              <a:srgbClr val="000000">
                <a:alpha val="40000"/>
              </a:srgbClr>
            </a:outerShdw>
          </a:effectLst>
        </p:spPr>
      </p:pic>
      <p:pic>
        <p:nvPicPr>
          <p:cNvPr id="441" name="Google Shape;441;p72" descr="Graphical user interface, text, application, email&#10;&#10;Description automatically generated"/>
          <p:cNvPicPr preferRelativeResize="0"/>
          <p:nvPr/>
        </p:nvPicPr>
        <p:blipFill rotWithShape="1">
          <a:blip r:embed="rId11">
            <a:alphaModFix/>
          </a:blip>
          <a:srcRect/>
          <a:stretch/>
        </p:blipFill>
        <p:spPr>
          <a:xfrm>
            <a:off x="5758575" y="3797121"/>
            <a:ext cx="7535809" cy="4714857"/>
          </a:xfrm>
          <a:prstGeom prst="rect">
            <a:avLst/>
          </a:prstGeom>
          <a:noFill/>
          <a:ln>
            <a:noFill/>
          </a:ln>
        </p:spPr>
      </p:pic>
      <p:grpSp>
        <p:nvGrpSpPr>
          <p:cNvPr id="442" name="Google Shape;442;p72"/>
          <p:cNvGrpSpPr/>
          <p:nvPr/>
        </p:nvGrpSpPr>
        <p:grpSpPr>
          <a:xfrm>
            <a:off x="2850760" y="2805829"/>
            <a:ext cx="3597812" cy="5043661"/>
            <a:chOff x="4905418" y="78870"/>
            <a:chExt cx="3280862" cy="4599339"/>
          </a:xfrm>
        </p:grpSpPr>
        <p:pic>
          <p:nvPicPr>
            <p:cNvPr id="443" name="Google Shape;443;p72"/>
            <p:cNvPicPr preferRelativeResize="0"/>
            <p:nvPr/>
          </p:nvPicPr>
          <p:blipFill rotWithShape="1">
            <a:blip r:embed="rId12">
              <a:alphaModFix/>
            </a:blip>
            <a:srcRect/>
            <a:stretch/>
          </p:blipFill>
          <p:spPr>
            <a:xfrm>
              <a:off x="4905418" y="78870"/>
              <a:ext cx="3280862" cy="4599339"/>
            </a:xfrm>
            <a:prstGeom prst="rect">
              <a:avLst/>
            </a:prstGeom>
            <a:noFill/>
            <a:ln>
              <a:noFill/>
            </a:ln>
          </p:spPr>
        </p:pic>
        <p:sp>
          <p:nvSpPr>
            <p:cNvPr id="444" name="Google Shape;444;p72"/>
            <p:cNvSpPr/>
            <p:nvPr/>
          </p:nvSpPr>
          <p:spPr>
            <a:xfrm>
              <a:off x="5762618" y="1097504"/>
              <a:ext cx="1588928" cy="2650147"/>
            </a:xfrm>
            <a:prstGeom prst="rect">
              <a:avLst/>
            </a:prstGeom>
            <a:solidFill>
              <a:srgbClr val="4D4E4F"/>
            </a:solidFill>
            <a:ln>
              <a:noFill/>
            </a:ln>
          </p:spPr>
          <p:txBody>
            <a:bodyPr spcFirstLastPara="1" wrap="square" lIns="137150" tIns="91425" rIns="137150" bIns="91425" anchor="t" anchorCtr="0">
              <a:normAutofit/>
            </a:bodyPr>
            <a:lstStyle/>
            <a:p>
              <a:pPr marL="0" marR="0" lvl="0" indent="0" algn="ctr" rtl="0">
                <a:lnSpc>
                  <a:spcPct val="100000"/>
                </a:lnSpc>
                <a:spcBef>
                  <a:spcPts val="0"/>
                </a:spcBef>
                <a:spcAft>
                  <a:spcPts val="0"/>
                </a:spcAft>
                <a:buClr>
                  <a:srgbClr val="000000"/>
                </a:buClr>
                <a:buSzPts val="3733"/>
                <a:buFont typeface="Arial"/>
                <a:buNone/>
              </a:pPr>
              <a:endParaRPr sz="3733" b="0" i="0" u="none" strike="noStrike" cap="none">
                <a:solidFill>
                  <a:srgbClr val="FFFFFF"/>
                </a:solidFill>
                <a:latin typeface="Lato"/>
                <a:ea typeface="Lato"/>
                <a:cs typeface="Lato"/>
                <a:sym typeface="Lato"/>
              </a:endParaRPr>
            </a:p>
          </p:txBody>
        </p:sp>
      </p:grpSp>
      <p:pic>
        <p:nvPicPr>
          <p:cNvPr id="445" name="Google Shape;445;p72"/>
          <p:cNvPicPr preferRelativeResize="0"/>
          <p:nvPr/>
        </p:nvPicPr>
        <p:blipFill rotWithShape="1">
          <a:blip r:embed="rId13">
            <a:alphaModFix/>
          </a:blip>
          <a:srcRect b="15229"/>
          <a:stretch/>
        </p:blipFill>
        <p:spPr>
          <a:xfrm>
            <a:off x="3778289" y="3912041"/>
            <a:ext cx="1754965" cy="2901682"/>
          </a:xfrm>
          <a:prstGeom prst="rect">
            <a:avLst/>
          </a:prstGeom>
          <a:noFill/>
          <a:ln>
            <a:noFill/>
          </a:ln>
        </p:spPr>
      </p:pic>
      <p:sp>
        <p:nvSpPr>
          <p:cNvPr id="446" name="Google Shape;446;p72"/>
          <p:cNvSpPr txBox="1"/>
          <p:nvPr/>
        </p:nvSpPr>
        <p:spPr>
          <a:xfrm>
            <a:off x="11409142" y="387211"/>
            <a:ext cx="231449" cy="296653"/>
          </a:xfrm>
          <a:prstGeom prst="rect">
            <a:avLst/>
          </a:prstGeom>
          <a:solidFill>
            <a:schemeClr val="lt1"/>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72848E"/>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9"/>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86" name="Google Shape;686;p99"/>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87" name="Google Shape;687;p99"/>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Lato"/>
                <a:ea typeface="Lato"/>
                <a:cs typeface="Lato"/>
                <a:sym typeface="Lato"/>
              </a:rPr>
              <a:t>Experiments that failed, in brief...</a:t>
            </a:r>
            <a:endParaRPr sz="28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Context Aware</a:t>
            </a:r>
            <a:endParaRPr sz="28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Document Interaction Network </a:t>
            </a:r>
            <a:r>
              <a:rPr lang="en-US" sz="2000" b="1" i="1" u="none" strike="noStrike" cap="none">
                <a:solidFill>
                  <a:srgbClr val="000000"/>
                </a:solidFill>
                <a:latin typeface="Lato"/>
                <a:ea typeface="Lato"/>
                <a:cs typeface="Lato"/>
                <a:sym typeface="Lato"/>
              </a:rPr>
              <a:t>(</a:t>
            </a:r>
            <a:r>
              <a:rPr lang="en-US" sz="2000" b="0" i="1" u="none" strike="noStrike" cap="none">
                <a:solidFill>
                  <a:srgbClr val="000000"/>
                </a:solidFill>
                <a:latin typeface="Arial"/>
                <a:ea typeface="Arial"/>
                <a:cs typeface="Arial"/>
                <a:sym typeface="Arial"/>
              </a:rPr>
              <a:t>http://research.google/pubs/pub49364/)</a:t>
            </a:r>
            <a:endParaRPr sz="2000" b="1" i="1"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Arbitrarily large ranking (latency + diminishing returns)</a:t>
            </a:r>
            <a:endParaRPr sz="28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Categorical/Embedding features</a:t>
            </a:r>
            <a:endParaRPr sz="28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 Approx. NDCG loss (</a:t>
            </a:r>
            <a:r>
              <a:rPr lang="en-US" sz="2000" b="0" i="1" u="none" strike="noStrike" cap="none">
                <a:solidFill>
                  <a:srgbClr val="000000"/>
                </a:solidFill>
                <a:latin typeface="Arial"/>
                <a:ea typeface="Arial"/>
                <a:cs typeface="Arial"/>
                <a:sym typeface="Arial"/>
              </a:rPr>
              <a:t>https://research.google/pubs/pub48168/)</a:t>
            </a:r>
            <a:endParaRPr/>
          </a:p>
          <a:p>
            <a:pPr marL="0" marR="0" lvl="0" indent="0" algn="l" rtl="0">
              <a:lnSpc>
                <a:spcPct val="100000"/>
              </a:lnSpc>
              <a:spcBef>
                <a:spcPts val="0"/>
              </a:spcBef>
              <a:spcAft>
                <a:spcPts val="0"/>
              </a:spcAft>
              <a:buNone/>
            </a:pPr>
            <a:endParaRPr sz="2800" b="1" i="0" u="none" strike="noStrike" cap="none">
              <a:solidFill>
                <a:srgbClr val="000000"/>
              </a:solidFill>
              <a:latin typeface="Lato"/>
              <a:ea typeface="Lato"/>
              <a:cs typeface="Lato"/>
              <a:sym typeface="Lato"/>
            </a:endParaRPr>
          </a:p>
        </p:txBody>
      </p:sp>
      <p:pic>
        <p:nvPicPr>
          <p:cNvPr id="688" name="Google Shape;688;p99" descr="A picture containing aircraft, airplane&#10;&#10;Description automatically generated"/>
          <p:cNvPicPr preferRelativeResize="0"/>
          <p:nvPr/>
        </p:nvPicPr>
        <p:blipFill rotWithShape="1">
          <a:blip r:embed="rId3">
            <a:alphaModFix/>
          </a:blip>
          <a:srcRect/>
          <a:stretch/>
        </p:blipFill>
        <p:spPr>
          <a:xfrm>
            <a:off x="473242" y="3781926"/>
            <a:ext cx="2743200" cy="274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0"/>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694" name="Google Shape;694;p100"/>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TensorFlow Ranking</a:t>
            </a:r>
            <a:endParaRPr sz="4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Arial"/>
              <a:ea typeface="Arial"/>
              <a:cs typeface="Arial"/>
              <a:sym typeface="Arial"/>
            </a:endParaRPr>
          </a:p>
        </p:txBody>
      </p:sp>
      <p:sp>
        <p:nvSpPr>
          <p:cNvPr id="695" name="Google Shape;695;p100"/>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Lato"/>
                <a:ea typeface="Lato"/>
                <a:cs typeface="Lato"/>
                <a:sym typeface="Lato"/>
              </a:rPr>
              <a:t>Other misfortunes:</a:t>
            </a:r>
            <a:endParaRPr/>
          </a:p>
          <a:p>
            <a:pPr marL="0" marR="0" lvl="0" indent="0" algn="l" rtl="0">
              <a:lnSpc>
                <a:spcPct val="100000"/>
              </a:lnSpc>
              <a:spcBef>
                <a:spcPts val="0"/>
              </a:spcBef>
              <a:spcAft>
                <a:spcPts val="0"/>
              </a:spcAft>
              <a:buNone/>
            </a:pPr>
            <a:endParaRPr sz="28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Insufficient logging for feature extraction</a:t>
            </a:r>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Sending large JSON blobs</a:t>
            </a:r>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Lato"/>
                <a:ea typeface="Lato"/>
                <a:cs typeface="Lato"/>
                <a:sym typeface="Lato"/>
              </a:rPr>
              <a:t>Natural Log vs Base 10</a:t>
            </a:r>
            <a:endParaRPr/>
          </a:p>
          <a:p>
            <a:pPr marL="0" marR="0" lvl="0" indent="0" algn="l" rtl="0">
              <a:lnSpc>
                <a:spcPct val="100000"/>
              </a:lnSpc>
              <a:spcBef>
                <a:spcPts val="0"/>
              </a:spcBef>
              <a:spcAft>
                <a:spcPts val="0"/>
              </a:spcAft>
              <a:buNone/>
            </a:pPr>
            <a:endParaRPr sz="2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800" b="1" i="0" u="none" strike="noStrike" cap="none">
              <a:solidFill>
                <a:srgbClr val="000000"/>
              </a:solidFill>
              <a:latin typeface="Lato"/>
              <a:ea typeface="Lato"/>
              <a:cs typeface="Lato"/>
              <a:sym typeface="Lato"/>
            </a:endParaRPr>
          </a:p>
        </p:txBody>
      </p:sp>
      <p:pic>
        <p:nvPicPr>
          <p:cNvPr id="696" name="Google Shape;696;p100"/>
          <p:cNvPicPr preferRelativeResize="0"/>
          <p:nvPr/>
        </p:nvPicPr>
        <p:blipFill rotWithShape="1">
          <a:blip r:embed="rId3">
            <a:alphaModFix/>
          </a:blip>
          <a:srcRect/>
          <a:stretch/>
        </p:blipFill>
        <p:spPr>
          <a:xfrm>
            <a:off x="8820149" y="3382961"/>
            <a:ext cx="2695576" cy="2695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1"/>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702" name="Google Shape;702;p101"/>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AB Testing Framework</a:t>
            </a:r>
            <a:endParaRPr sz="40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pic>
        <p:nvPicPr>
          <p:cNvPr id="703" name="Google Shape;703;p101" descr="A picture containing indoor&#10;&#10;Description automatically generated"/>
          <p:cNvPicPr preferRelativeResize="0"/>
          <p:nvPr/>
        </p:nvPicPr>
        <p:blipFill rotWithShape="1">
          <a:blip r:embed="rId3">
            <a:alphaModFix/>
          </a:blip>
          <a:srcRect/>
          <a:stretch/>
        </p:blipFill>
        <p:spPr>
          <a:xfrm>
            <a:off x="4048433" y="4916"/>
            <a:ext cx="7628602" cy="68543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02"/>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709" name="Google Shape;709;p102"/>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AB Testing Framework</a:t>
            </a:r>
            <a:endParaRPr sz="40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710" name="Google Shape;710;p102"/>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Each experiment can get:</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Variable amount of traffic</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Specific users/enterprises pinned to it</a:t>
            </a:r>
            <a:endParaRPr sz="2400" b="1"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A combination of Endpoints + Solr configs</a:t>
            </a: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Built via a series of </a:t>
            </a:r>
            <a:r>
              <a:rPr lang="en-US" sz="2400" b="1" i="0" u="sng" strike="noStrike" cap="none">
                <a:solidFill>
                  <a:srgbClr val="000000"/>
                </a:solidFill>
                <a:latin typeface="Lato"/>
                <a:ea typeface="Lato"/>
                <a:cs typeface="Lato"/>
                <a:sym typeface="Lato"/>
                <a:hlinkClick r:id="rId3">
                  <a:extLst>
                    <a:ext uri="{A12FA001-AC4F-418D-AE19-62706E023703}">
                      <ahyp:hlinkClr xmlns:ahyp="http://schemas.microsoft.com/office/drawing/2018/hyperlinkcolor" val="tx"/>
                    </a:ext>
                  </a:extLst>
                </a:hlinkClick>
              </a:rPr>
              <a:t>Jsonnet</a:t>
            </a:r>
            <a:r>
              <a:rPr lang="en-US" sz="2400" b="1" i="0" u="none" strike="noStrike" cap="none">
                <a:solidFill>
                  <a:srgbClr val="000000"/>
                </a:solidFill>
                <a:latin typeface="Lato"/>
                <a:ea typeface="Lato"/>
                <a:cs typeface="Lato"/>
                <a:sym typeface="Lato"/>
              </a:rPr>
              <a:t> configuration files that are parsed with Search Service.</a:t>
            </a: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a:t>
            </a:r>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    Traffic: 20</a:t>
            </a:r>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    Reranker: JaysExtraFastModel.py</a:t>
            </a:r>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    SolrBoost: </a:t>
            </a:r>
            <a:r>
              <a:rPr lang="en-US" sz="2000" b="0" i="1" u="none" strike="noStrike" cap="none">
                <a:solidFill>
                  <a:srgbClr val="000000"/>
                </a:solidFill>
                <a:latin typeface="Arial"/>
                <a:ea typeface="Arial"/>
                <a:cs typeface="Arial"/>
                <a:sym typeface="Arial"/>
              </a:rPr>
              <a:t>recip(pow(ms(NOW,updated),0.5),1e-6,1,1)</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103"/>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716" name="Google Shape;716;p103"/>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AB Testing Framework</a:t>
            </a:r>
            <a:endParaRPr sz="40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717" name="Google Shape;717;p103"/>
          <p:cNvSpPr txBox="1"/>
          <p:nvPr/>
        </p:nvSpPr>
        <p:spPr>
          <a:xfrm>
            <a:off x="4165972" y="1280160"/>
            <a:ext cx="7101582"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Lato"/>
                <a:ea typeface="Lato"/>
                <a:cs typeface="Lato"/>
                <a:sym typeface="Lato"/>
              </a:rPr>
              <a:t>On a weekly basis, we evaluate experiment metrics:</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Traffic</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CTR</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NDCG</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Latency</a:t>
            </a:r>
            <a:endParaRPr sz="2400" b="0" i="0" u="none" strike="noStrike" cap="none">
              <a:solidFill>
                <a:srgbClr val="000000"/>
              </a:solidFill>
              <a:latin typeface="Lato"/>
              <a:ea typeface="Lato"/>
              <a:cs typeface="Lato"/>
              <a:sym typeface="Lato"/>
            </a:endParaRPr>
          </a:p>
          <a:p>
            <a:pPr marL="457200" marR="0" lvl="0" indent="-3048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r>
              <a:rPr lang="en-US" sz="2400" b="0" i="0" u="none" strike="noStrike" cap="none">
                <a:solidFill>
                  <a:srgbClr val="000000"/>
                </a:solidFill>
                <a:latin typeface="Lato"/>
                <a:ea typeface="Lato"/>
                <a:cs typeface="Lato"/>
                <a:sym typeface="Lato"/>
              </a:rPr>
              <a:t>via non-parametric stat tests (bootstrapping):</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Provides mean values, confidence levels</a:t>
            </a:r>
            <a:endParaRPr sz="2400" b="0" i="0" u="none" strike="noStrike" cap="none">
              <a:solidFill>
                <a:srgbClr val="000000"/>
              </a:solidFill>
              <a:latin typeface="Lato"/>
              <a:ea typeface="Lato"/>
              <a:cs typeface="Lato"/>
              <a:sym typeface="Lato"/>
            </a:endParaRPr>
          </a:p>
          <a:p>
            <a:pPr marL="457200" marR="0" lvl="0" indent="-4572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Sanity-Check: Compare results to aggregated Welch's T-Test</a:t>
            </a:r>
            <a:endParaRPr sz="2400" b="0" i="0" u="none" strike="noStrike" cap="none">
              <a:solidFill>
                <a:srgbClr val="000000"/>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04"/>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723" name="Google Shape;723;p104"/>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Recap</a:t>
            </a:r>
            <a:endParaRPr sz="40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724" name="Google Shape;724;p104"/>
          <p:cNvSpPr txBox="1"/>
          <p:nvPr/>
        </p:nvSpPr>
        <p:spPr>
          <a:xfrm>
            <a:off x="4165972" y="1120386"/>
            <a:ext cx="7101582" cy="473177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Lato"/>
                <a:ea typeface="Lato"/>
                <a:cs typeface="Lato"/>
                <a:sym typeface="Lato"/>
              </a:rPr>
              <a:t>Search Relevance @ Box is</a:t>
            </a:r>
            <a:endParaRPr/>
          </a:p>
          <a:p>
            <a:pPr marL="0" marR="0" lvl="0" indent="0" algn="l" rtl="0">
              <a:lnSpc>
                <a:spcPct val="100000"/>
              </a:lnSpc>
              <a:spcBef>
                <a:spcPts val="0"/>
              </a:spcBef>
              <a:spcAft>
                <a:spcPts val="0"/>
              </a:spcAft>
              <a:buNone/>
            </a:pPr>
            <a:endParaRPr sz="24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Built on Universal components that can boost all customers</a:t>
            </a:r>
            <a:endParaRPr sz="14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Use Solr to boost recent documents</a:t>
            </a:r>
            <a:endParaRPr sz="14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Lato"/>
                <a:ea typeface="Lato"/>
                <a:cs typeface="Lato"/>
                <a:sym typeface="Lato"/>
              </a:rPr>
              <a:t>Simple/Scalable reranker model to boost popular items</a:t>
            </a:r>
            <a:endParaRPr sz="1400" b="0" i="0" u="none" strike="noStrike" cap="none">
              <a:solidFill>
                <a:srgbClr val="000000"/>
              </a:solidFill>
              <a:latin typeface="Lato"/>
              <a:ea typeface="Lato"/>
              <a:cs typeface="Lato"/>
              <a:sym typeface="Lato"/>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05"/>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QA</a:t>
            </a:r>
            <a:endParaRPr/>
          </a:p>
          <a:p>
            <a:pPr marL="0" marR="0" lvl="0" indent="0" algn="r" rtl="0">
              <a:lnSpc>
                <a:spcPct val="100000"/>
              </a:lnSpc>
              <a:spcBef>
                <a:spcPts val="0"/>
              </a:spcBef>
              <a:spcAft>
                <a:spcPts val="0"/>
              </a:spcAft>
              <a:buNone/>
            </a:pPr>
            <a:endParaRPr sz="4000" b="1" i="0" u="none" strike="noStrike" cap="none">
              <a:solidFill>
                <a:schemeClr val="lt1"/>
              </a:solidFill>
              <a:latin typeface="Lato"/>
              <a:ea typeface="Lato"/>
              <a:cs typeface="Lato"/>
              <a:sym typeface="Lato"/>
            </a:endParaRPr>
          </a:p>
        </p:txBody>
      </p:sp>
      <p:pic>
        <p:nvPicPr>
          <p:cNvPr id="730" name="Google Shape;730;p105" descr="Icon&#10;&#10;Description automatically generated"/>
          <p:cNvPicPr preferRelativeResize="0"/>
          <p:nvPr/>
        </p:nvPicPr>
        <p:blipFill rotWithShape="1">
          <a:blip r:embed="rId3">
            <a:alphaModFix amt="60000"/>
          </a:blip>
          <a:srcRect/>
          <a:stretch/>
        </p:blipFill>
        <p:spPr>
          <a:xfrm>
            <a:off x="598873" y="3371785"/>
            <a:ext cx="2257479" cy="102149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6"/>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736" name="Google Shape;736;p106"/>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A/B Testing</a:t>
            </a:r>
            <a:endParaRPr sz="40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Lato"/>
              <a:ea typeface="Lato"/>
              <a:cs typeface="Lato"/>
              <a:sym typeface="Lato"/>
            </a:endParaRPr>
          </a:p>
        </p:txBody>
      </p:sp>
      <p:sp>
        <p:nvSpPr>
          <p:cNvPr id="737" name="Google Shape;737;p106"/>
          <p:cNvSpPr txBox="1"/>
          <p:nvPr/>
        </p:nvSpPr>
        <p:spPr>
          <a:xfrm>
            <a:off x="4151595" y="1062877"/>
            <a:ext cx="7101582" cy="473177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Lato"/>
              <a:ea typeface="Lato"/>
              <a:cs typeface="Lato"/>
              <a:sym typeface="Lato"/>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738" name="Google Shape;738;p106" descr="A picture containing table&#10;&#10;Description automatically generated"/>
          <p:cNvPicPr preferRelativeResize="0"/>
          <p:nvPr/>
        </p:nvPicPr>
        <p:blipFill rotWithShape="1">
          <a:blip r:embed="rId3">
            <a:alphaModFix/>
          </a:blip>
          <a:srcRect/>
          <a:stretch/>
        </p:blipFill>
        <p:spPr>
          <a:xfrm>
            <a:off x="4149306" y="730538"/>
            <a:ext cx="5934973" cy="5396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3"/>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452" name="Google Shape;452;p73"/>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Lato"/>
                <a:ea typeface="Lato"/>
                <a:cs typeface="Lato"/>
                <a:sym typeface="Lato"/>
              </a:rPr>
              <a:t>Challenge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and</a:t>
            </a:r>
            <a:endParaRPr/>
          </a:p>
          <a:p>
            <a:pPr marL="0" marR="0" lvl="0" indent="0" algn="r"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Opportunity</a:t>
            </a:r>
            <a:endParaRPr/>
          </a:p>
        </p:txBody>
      </p:sp>
      <p:sp>
        <p:nvSpPr>
          <p:cNvPr id="453" name="Google Shape;453;p73"/>
          <p:cNvSpPr txBox="1"/>
          <p:nvPr/>
        </p:nvSpPr>
        <p:spPr>
          <a:xfrm>
            <a:off x="4226943" y="100699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ato"/>
              <a:ea typeface="Lato"/>
              <a:cs typeface="Lato"/>
              <a:sym typeface="Lato"/>
            </a:endParaRPr>
          </a:p>
        </p:txBody>
      </p:sp>
      <p:sp>
        <p:nvSpPr>
          <p:cNvPr id="454" name="Google Shape;454;p73"/>
          <p:cNvSpPr txBox="1"/>
          <p:nvPr/>
        </p:nvSpPr>
        <p:spPr>
          <a:xfrm>
            <a:off x="4339712" y="1135626"/>
            <a:ext cx="7138219"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Box hosts some of the world's most important content from many of the largest organizations</a:t>
            </a:r>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Safety and security are crucial</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Efficiency and scalability are imperative</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Availability is mission critical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4"/>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460" name="Google Shape;460;p74"/>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Lato"/>
                <a:ea typeface="Lato"/>
                <a:cs typeface="Lato"/>
                <a:sym typeface="Lato"/>
              </a:rPr>
              <a:t>Challenge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and</a:t>
            </a:r>
            <a:endParaRPr/>
          </a:p>
          <a:p>
            <a:pPr marL="0" marR="0" lvl="0" indent="0" algn="r"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Opportunity</a:t>
            </a:r>
            <a:endParaRPr/>
          </a:p>
        </p:txBody>
      </p:sp>
      <p:sp>
        <p:nvSpPr>
          <p:cNvPr id="461" name="Google Shape;461;p74"/>
          <p:cNvSpPr txBox="1"/>
          <p:nvPr/>
        </p:nvSpPr>
        <p:spPr>
          <a:xfrm>
            <a:off x="4226943" y="100699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ato"/>
              <a:ea typeface="Lato"/>
              <a:cs typeface="Lato"/>
              <a:sym typeface="Lato"/>
            </a:endParaRPr>
          </a:p>
        </p:txBody>
      </p:sp>
      <p:sp>
        <p:nvSpPr>
          <p:cNvPr id="462" name="Google Shape;462;p74"/>
          <p:cNvSpPr txBox="1"/>
          <p:nvPr/>
        </p:nvSpPr>
        <p:spPr>
          <a:xfrm>
            <a:off x="4339712" y="1135626"/>
            <a:ext cx="7138219"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Search enables customers to find their valuable insights in an efficient manner. </a:t>
            </a: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457200" marR="0" lvl="0" indent="-3048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p:txBody>
      </p:sp>
      <p:sp>
        <p:nvSpPr>
          <p:cNvPr id="463" name="Google Shape;463;p74"/>
          <p:cNvSpPr/>
          <p:nvPr/>
        </p:nvSpPr>
        <p:spPr>
          <a:xfrm>
            <a:off x="4304804" y="2104608"/>
            <a:ext cx="4905825" cy="1456892"/>
          </a:xfrm>
          <a:prstGeom prst="rect">
            <a:avLst/>
          </a:prstGeom>
          <a:noFill/>
          <a:ln>
            <a:noFill/>
          </a:ln>
        </p:spPr>
        <p:txBody>
          <a:bodyPr spcFirstLastPara="1" wrap="square" lIns="0" tIns="45700" rIns="228600" bIns="45700" anchor="t" anchorCtr="0">
            <a:noAutofit/>
          </a:bodyPr>
          <a:lstStyle/>
          <a:p>
            <a:pPr marL="304165" marR="0" lvl="0" indent="-304165" algn="l" rtl="0">
              <a:lnSpc>
                <a:spcPct val="100000"/>
              </a:lnSpc>
              <a:spcBef>
                <a:spcPts val="0"/>
              </a:spcBef>
              <a:spcAft>
                <a:spcPts val="0"/>
              </a:spcAft>
              <a:buClr>
                <a:srgbClr val="0061D5"/>
              </a:buClr>
              <a:buSzPts val="3840"/>
              <a:buFont typeface="Arial"/>
              <a:buChar char="/"/>
            </a:pPr>
            <a:r>
              <a:rPr lang="en-US" sz="3200" b="0" i="0" u="none" strike="noStrike" cap="none">
                <a:solidFill>
                  <a:srgbClr val="151F26"/>
                </a:solidFill>
                <a:latin typeface="Arial"/>
                <a:ea typeface="Arial"/>
                <a:cs typeface="Arial"/>
                <a:sym typeface="Arial"/>
              </a:rPr>
              <a:t>200+ billion docs</a:t>
            </a:r>
            <a:endParaRPr sz="2400" b="0" i="0" u="none" strike="noStrike" cap="none">
              <a:solidFill>
                <a:srgbClr val="151F26"/>
              </a:solidFill>
              <a:latin typeface="Arial"/>
              <a:ea typeface="Arial"/>
              <a:cs typeface="Arial"/>
              <a:sym typeface="Arial"/>
            </a:endParaRPr>
          </a:p>
        </p:txBody>
      </p:sp>
      <p:sp>
        <p:nvSpPr>
          <p:cNvPr id="464" name="Google Shape;464;p74"/>
          <p:cNvSpPr/>
          <p:nvPr/>
        </p:nvSpPr>
        <p:spPr>
          <a:xfrm>
            <a:off x="4226935" y="2871806"/>
            <a:ext cx="4905825" cy="1819735"/>
          </a:xfrm>
          <a:prstGeom prst="rect">
            <a:avLst/>
          </a:prstGeom>
          <a:noFill/>
          <a:ln>
            <a:noFill/>
          </a:ln>
        </p:spPr>
        <p:txBody>
          <a:bodyPr spcFirstLastPara="1" wrap="square" lIns="0" tIns="45700" rIns="228600" bIns="45700" anchor="t" anchorCtr="0">
            <a:noAutofit/>
          </a:bodyPr>
          <a:lstStyle/>
          <a:p>
            <a:pPr marL="304792" marR="0" lvl="0" indent="-304792" algn="l" rtl="0">
              <a:lnSpc>
                <a:spcPct val="100000"/>
              </a:lnSpc>
              <a:spcBef>
                <a:spcPts val="0"/>
              </a:spcBef>
              <a:spcAft>
                <a:spcPts val="0"/>
              </a:spcAft>
              <a:buClr>
                <a:srgbClr val="0061D5"/>
              </a:buClr>
              <a:buSzPts val="3840"/>
              <a:buFont typeface="Arial"/>
              <a:buChar char="/"/>
            </a:pPr>
            <a:r>
              <a:rPr lang="en-US" sz="3200" b="0" i="0" u="none" strike="noStrike" cap="none">
                <a:solidFill>
                  <a:srgbClr val="151F26"/>
                </a:solidFill>
                <a:latin typeface="Arial"/>
                <a:ea typeface="Arial"/>
                <a:cs typeface="Arial"/>
                <a:sym typeface="Arial"/>
              </a:rPr>
              <a:t>10k+ updates / sec</a:t>
            </a:r>
            <a:endParaRPr/>
          </a:p>
        </p:txBody>
      </p:sp>
      <p:sp>
        <p:nvSpPr>
          <p:cNvPr id="465" name="Google Shape;465;p74"/>
          <p:cNvSpPr/>
          <p:nvPr/>
        </p:nvSpPr>
        <p:spPr>
          <a:xfrm>
            <a:off x="4229618" y="3678667"/>
            <a:ext cx="4905825" cy="1456892"/>
          </a:xfrm>
          <a:prstGeom prst="rect">
            <a:avLst/>
          </a:prstGeom>
          <a:noFill/>
          <a:ln>
            <a:noFill/>
          </a:ln>
        </p:spPr>
        <p:txBody>
          <a:bodyPr spcFirstLastPara="1" wrap="square" lIns="0" tIns="45700" rIns="228600" bIns="45700" anchor="t" anchorCtr="0">
            <a:noAutofit/>
          </a:bodyPr>
          <a:lstStyle/>
          <a:p>
            <a:pPr marL="304792" marR="0" lvl="0" indent="-304792" algn="l" rtl="0">
              <a:lnSpc>
                <a:spcPct val="100000"/>
              </a:lnSpc>
              <a:spcBef>
                <a:spcPts val="0"/>
              </a:spcBef>
              <a:spcAft>
                <a:spcPts val="0"/>
              </a:spcAft>
              <a:buClr>
                <a:srgbClr val="0061D5"/>
              </a:buClr>
              <a:buSzPts val="3840"/>
              <a:buFont typeface="Arial"/>
              <a:buChar char="/"/>
            </a:pPr>
            <a:r>
              <a:rPr lang="en-US" sz="3200" b="0" i="0" u="none" strike="noStrike" cap="none">
                <a:solidFill>
                  <a:srgbClr val="151F26"/>
                </a:solidFill>
                <a:latin typeface="Arial"/>
                <a:ea typeface="Arial"/>
                <a:cs typeface="Arial"/>
                <a:sym typeface="Arial"/>
              </a:rPr>
              <a:t>200+ TiB index size</a:t>
            </a:r>
            <a:endParaRPr/>
          </a:p>
        </p:txBody>
      </p:sp>
      <p:sp>
        <p:nvSpPr>
          <p:cNvPr id="466" name="Google Shape;466;p74"/>
          <p:cNvSpPr/>
          <p:nvPr/>
        </p:nvSpPr>
        <p:spPr>
          <a:xfrm>
            <a:off x="4207370" y="4584915"/>
            <a:ext cx="4905825" cy="1819735"/>
          </a:xfrm>
          <a:prstGeom prst="rect">
            <a:avLst/>
          </a:prstGeom>
          <a:noFill/>
          <a:ln>
            <a:noFill/>
          </a:ln>
        </p:spPr>
        <p:txBody>
          <a:bodyPr spcFirstLastPara="1" wrap="square" lIns="0" tIns="45700" rIns="228600" bIns="45700" anchor="t" anchorCtr="0">
            <a:noAutofit/>
          </a:bodyPr>
          <a:lstStyle/>
          <a:p>
            <a:pPr marL="304792" marR="0" lvl="0" indent="-304792" algn="l" rtl="0">
              <a:lnSpc>
                <a:spcPct val="100000"/>
              </a:lnSpc>
              <a:spcBef>
                <a:spcPts val="0"/>
              </a:spcBef>
              <a:spcAft>
                <a:spcPts val="0"/>
              </a:spcAft>
              <a:buClr>
                <a:srgbClr val="0061D5"/>
              </a:buClr>
              <a:buSzPts val="3840"/>
              <a:buFont typeface="Arial"/>
              <a:buChar char="/"/>
            </a:pPr>
            <a:r>
              <a:rPr lang="en-US" sz="3200" b="0" i="0" u="none" strike="noStrike" cap="none">
                <a:solidFill>
                  <a:srgbClr val="151F26"/>
                </a:solidFill>
                <a:latin typeface="Arial"/>
                <a:ea typeface="Arial"/>
                <a:cs typeface="Arial"/>
                <a:sym typeface="Arial"/>
              </a:rPr>
              <a:t>100+ queries / sec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5"/>
          <p:cNvSpPr/>
          <p:nvPr/>
        </p:nvSpPr>
        <p:spPr>
          <a:xfrm>
            <a:off x="4054110" y="730306"/>
            <a:ext cx="7700818" cy="5411764"/>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472" name="Google Shape;472;p75"/>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rgbClr val="FFFFFF"/>
              </a:solidFill>
              <a:latin typeface="Lato"/>
              <a:ea typeface="Lato"/>
              <a:cs typeface="Lato"/>
              <a:sym typeface="Lato"/>
            </a:endParaRPr>
          </a:p>
        </p:txBody>
      </p:sp>
      <p:sp>
        <p:nvSpPr>
          <p:cNvPr id="473" name="Google Shape;473;p75"/>
          <p:cNvSpPr txBox="1"/>
          <p:nvPr/>
        </p:nvSpPr>
        <p:spPr>
          <a:xfrm>
            <a:off x="4111925" y="1006990"/>
            <a:ext cx="7644458"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How do Customers use Box Search?</a:t>
            </a:r>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Specific content retrieval vs. Discovery</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Keyword matching is common</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No Q&amp;A (e.g., "How does NDCG work?")</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Lack of Natural Language queries</a:t>
            </a:r>
            <a:endParaRPr/>
          </a:p>
          <a:p>
            <a:pPr marL="285750" marR="0" lvl="1"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p:txBody>
      </p:sp>
      <p:pic>
        <p:nvPicPr>
          <p:cNvPr id="474" name="Google Shape;474;p75" descr="Icon&#10;&#10;Description automatically generated"/>
          <p:cNvPicPr preferRelativeResize="0"/>
          <p:nvPr/>
        </p:nvPicPr>
        <p:blipFill rotWithShape="1">
          <a:blip r:embed="rId3">
            <a:alphaModFix amt="60000"/>
          </a:blip>
          <a:srcRect/>
          <a:stretch/>
        </p:blipFill>
        <p:spPr>
          <a:xfrm>
            <a:off x="929552" y="2911710"/>
            <a:ext cx="2257479" cy="10214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6"/>
          <p:cNvSpPr/>
          <p:nvPr/>
        </p:nvSpPr>
        <p:spPr>
          <a:xfrm>
            <a:off x="4054110" y="730306"/>
            <a:ext cx="7700818" cy="5411764"/>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480" name="Google Shape;480;p76"/>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endParaRPr sz="4000" b="1" i="0" u="none" strike="noStrike" cap="none">
              <a:solidFill>
                <a:srgbClr val="FFFFFF"/>
              </a:solidFill>
              <a:latin typeface="Lato"/>
              <a:ea typeface="Lato"/>
              <a:cs typeface="Lato"/>
              <a:sym typeface="Lato"/>
            </a:endParaRPr>
          </a:p>
        </p:txBody>
      </p:sp>
      <p:sp>
        <p:nvSpPr>
          <p:cNvPr id="481" name="Google Shape;481;p76"/>
          <p:cNvSpPr txBox="1"/>
          <p:nvPr/>
        </p:nvSpPr>
        <p:spPr>
          <a:xfrm>
            <a:off x="4111925" y="1006990"/>
            <a:ext cx="7644458"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Lato"/>
                <a:ea typeface="Lato"/>
                <a:cs typeface="Lato"/>
                <a:sym typeface="Lato"/>
              </a:rPr>
              <a:t>Relevance Philosophy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1"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Make it Universally available</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Think of long-term maintenance</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Lato"/>
                <a:ea typeface="Lato"/>
                <a:cs typeface="Lato"/>
                <a:sym typeface="Lato"/>
              </a:rPr>
              <a:t>Keep it as simple and safe as possible</a:t>
            </a:r>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a:p>
            <a:pPr marL="285750" marR="0" lvl="1" indent="-13335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Lato"/>
              <a:ea typeface="Lato"/>
              <a:cs typeface="Lato"/>
              <a:sym typeface="Lato"/>
            </a:endParaRPr>
          </a:p>
        </p:txBody>
      </p:sp>
      <p:pic>
        <p:nvPicPr>
          <p:cNvPr id="482" name="Google Shape;482;p76" descr="Icon&#10;&#10;Description automatically generated"/>
          <p:cNvPicPr preferRelativeResize="0"/>
          <p:nvPr/>
        </p:nvPicPr>
        <p:blipFill rotWithShape="1">
          <a:blip r:embed="rId3">
            <a:alphaModFix amt="60000"/>
          </a:blip>
          <a:srcRect/>
          <a:stretch/>
        </p:blipFill>
        <p:spPr>
          <a:xfrm>
            <a:off x="929552" y="2911710"/>
            <a:ext cx="2257479" cy="10214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7"/>
          <p:cNvSpPr txBox="1">
            <a:spLocks noGrp="1"/>
          </p:cNvSpPr>
          <p:nvPr>
            <p:ph type="title"/>
          </p:nvPr>
        </p:nvSpPr>
        <p:spPr>
          <a:xfrm>
            <a:off x="840" y="152400"/>
            <a:ext cx="10967120" cy="589032"/>
          </a:xfrm>
          <a:prstGeom prst="rect">
            <a:avLst/>
          </a:prstGeom>
          <a:solidFill>
            <a:schemeClr val="lt1"/>
          </a:solid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2"/>
              </a:buClr>
              <a:buSzPts val="1800"/>
              <a:buNone/>
            </a:pPr>
            <a:r>
              <a:rPr lang="en-US"/>
              <a:t>Architecture</a:t>
            </a:r>
            <a:endParaRPr/>
          </a:p>
        </p:txBody>
      </p:sp>
      <p:pic>
        <p:nvPicPr>
          <p:cNvPr id="488" name="Google Shape;488;p77" descr="Logo, icon, company name&#10;&#10;Description automatically generated"/>
          <p:cNvPicPr preferRelativeResize="0"/>
          <p:nvPr/>
        </p:nvPicPr>
        <p:blipFill rotWithShape="1">
          <a:blip r:embed="rId3">
            <a:alphaModFix/>
          </a:blip>
          <a:srcRect/>
          <a:stretch/>
        </p:blipFill>
        <p:spPr>
          <a:xfrm>
            <a:off x="9286596" y="1874687"/>
            <a:ext cx="2801740" cy="1629122"/>
          </a:xfrm>
          <a:prstGeom prst="rect">
            <a:avLst/>
          </a:prstGeom>
          <a:noFill/>
          <a:ln>
            <a:noFill/>
          </a:ln>
        </p:spPr>
      </p:pic>
      <p:pic>
        <p:nvPicPr>
          <p:cNvPr id="489" name="Google Shape;489;p77" descr="Icon&#10;&#10;Description automatically generated"/>
          <p:cNvPicPr preferRelativeResize="0"/>
          <p:nvPr/>
        </p:nvPicPr>
        <p:blipFill rotWithShape="1">
          <a:blip r:embed="rId4">
            <a:alphaModFix/>
          </a:blip>
          <a:srcRect/>
          <a:stretch/>
        </p:blipFill>
        <p:spPr>
          <a:xfrm>
            <a:off x="3232849" y="1876038"/>
            <a:ext cx="2222214" cy="1319565"/>
          </a:xfrm>
          <a:prstGeom prst="rect">
            <a:avLst/>
          </a:prstGeom>
          <a:noFill/>
          <a:ln>
            <a:noFill/>
          </a:ln>
        </p:spPr>
      </p:pic>
      <p:grpSp>
        <p:nvGrpSpPr>
          <p:cNvPr id="490" name="Google Shape;490;p77"/>
          <p:cNvGrpSpPr/>
          <p:nvPr/>
        </p:nvGrpSpPr>
        <p:grpSpPr>
          <a:xfrm>
            <a:off x="567370" y="1307892"/>
            <a:ext cx="914400" cy="914400"/>
            <a:chOff x="3432655" y="3590411"/>
            <a:chExt cx="1325880" cy="1325880"/>
          </a:xfrm>
        </p:grpSpPr>
        <p:sp>
          <p:nvSpPr>
            <p:cNvPr id="491" name="Google Shape;491;p77"/>
            <p:cNvSpPr/>
            <p:nvPr/>
          </p:nvSpPr>
          <p:spPr>
            <a:xfrm>
              <a:off x="3580285" y="3735191"/>
              <a:ext cx="1030621" cy="1031240"/>
            </a:xfrm>
            <a:prstGeom prst="ellipse">
              <a:avLst/>
            </a:prstGeom>
            <a:solidFill>
              <a:srgbClr val="BFBFBF"/>
            </a:solidFill>
            <a:ln w="63500" cap="flat" cmpd="sng">
              <a:solidFill>
                <a:srgbClr val="F4F4F4"/>
              </a:solidFill>
              <a:prstDash val="solid"/>
              <a:round/>
              <a:headEnd type="none" w="sm" len="sm"/>
              <a:tailEnd type="none" w="sm" len="sm"/>
            </a:ln>
            <a:effectLst>
              <a:outerShdw blurRad="1022408" dist="38100" dir="5400000" sx="124661" sy="124661" algn="t" rotWithShape="0">
                <a:srgbClr val="000000">
                  <a:alpha val="2666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492" name="Google Shape;492;p77"/>
            <p:cNvPicPr preferRelativeResize="0"/>
            <p:nvPr/>
          </p:nvPicPr>
          <p:blipFill rotWithShape="1">
            <a:blip r:embed="rId5">
              <a:alphaModFix/>
            </a:blip>
            <a:srcRect l="7763" t="7763" r="5208" b="5208"/>
            <a:stretch/>
          </p:blipFill>
          <p:spPr>
            <a:xfrm>
              <a:off x="3432655" y="3590411"/>
              <a:ext cx="1325880" cy="1325880"/>
            </a:xfrm>
            <a:prstGeom prst="ellipse">
              <a:avLst/>
            </a:prstGeom>
            <a:noFill/>
            <a:ln w="63500" cap="flat" cmpd="sng">
              <a:solidFill>
                <a:srgbClr val="F4F4F4"/>
              </a:solidFill>
              <a:prstDash val="solid"/>
              <a:round/>
              <a:headEnd type="none" w="sm" len="sm"/>
              <a:tailEnd type="none" w="sm" len="sm"/>
            </a:ln>
          </p:spPr>
        </p:pic>
      </p:grpSp>
      <p:grpSp>
        <p:nvGrpSpPr>
          <p:cNvPr id="493" name="Google Shape;493;p77"/>
          <p:cNvGrpSpPr/>
          <p:nvPr/>
        </p:nvGrpSpPr>
        <p:grpSpPr>
          <a:xfrm>
            <a:off x="568262" y="2333751"/>
            <a:ext cx="914400" cy="914400"/>
            <a:chOff x="571235" y="3590411"/>
            <a:chExt cx="1325880" cy="1325880"/>
          </a:xfrm>
        </p:grpSpPr>
        <p:sp>
          <p:nvSpPr>
            <p:cNvPr id="494" name="Google Shape;494;p77"/>
            <p:cNvSpPr/>
            <p:nvPr/>
          </p:nvSpPr>
          <p:spPr>
            <a:xfrm>
              <a:off x="705508" y="3735191"/>
              <a:ext cx="1030621" cy="1031240"/>
            </a:xfrm>
            <a:prstGeom prst="ellipse">
              <a:avLst/>
            </a:prstGeom>
            <a:solidFill>
              <a:srgbClr val="BFBFBF"/>
            </a:solidFill>
            <a:ln w="63500" cap="flat" cmpd="sng">
              <a:solidFill>
                <a:srgbClr val="F4F4F4"/>
              </a:solidFill>
              <a:prstDash val="solid"/>
              <a:round/>
              <a:headEnd type="none" w="sm" len="sm"/>
              <a:tailEnd type="none" w="sm" len="sm"/>
            </a:ln>
            <a:effectLst>
              <a:outerShdw blurRad="1022408" dist="38100" dir="5400000" sx="124661" sy="124661" algn="t" rotWithShape="0">
                <a:srgbClr val="000000">
                  <a:alpha val="2666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495" name="Google Shape;495;p77"/>
            <p:cNvPicPr preferRelativeResize="0"/>
            <p:nvPr/>
          </p:nvPicPr>
          <p:blipFill rotWithShape="1">
            <a:blip r:embed="rId6">
              <a:alphaModFix/>
            </a:blip>
            <a:srcRect l="6564" t="6564" r="4568" b="4568"/>
            <a:stretch/>
          </p:blipFill>
          <p:spPr>
            <a:xfrm>
              <a:off x="571235" y="3590411"/>
              <a:ext cx="1325880" cy="1325880"/>
            </a:xfrm>
            <a:prstGeom prst="ellipse">
              <a:avLst/>
            </a:prstGeom>
            <a:noFill/>
            <a:ln w="63500" cap="flat" cmpd="sng">
              <a:solidFill>
                <a:srgbClr val="F4F4F4"/>
              </a:solidFill>
              <a:prstDash val="solid"/>
              <a:round/>
              <a:headEnd type="none" w="sm" len="sm"/>
              <a:tailEnd type="none" w="sm" len="sm"/>
            </a:ln>
          </p:spPr>
        </p:pic>
      </p:grpSp>
      <p:grpSp>
        <p:nvGrpSpPr>
          <p:cNvPr id="496" name="Google Shape;496;p77"/>
          <p:cNvGrpSpPr/>
          <p:nvPr/>
        </p:nvGrpSpPr>
        <p:grpSpPr>
          <a:xfrm>
            <a:off x="576381" y="3315114"/>
            <a:ext cx="914400" cy="914400"/>
            <a:chOff x="6294075" y="7714648"/>
            <a:chExt cx="1325880" cy="1325880"/>
          </a:xfrm>
        </p:grpSpPr>
        <p:sp>
          <p:nvSpPr>
            <p:cNvPr id="497" name="Google Shape;497;p77"/>
            <p:cNvSpPr/>
            <p:nvPr/>
          </p:nvSpPr>
          <p:spPr>
            <a:xfrm>
              <a:off x="6441705" y="7848918"/>
              <a:ext cx="1030621" cy="1031240"/>
            </a:xfrm>
            <a:prstGeom prst="ellipse">
              <a:avLst/>
            </a:prstGeom>
            <a:solidFill>
              <a:srgbClr val="BFBFBF"/>
            </a:solidFill>
            <a:ln w="63500" cap="flat" cmpd="sng">
              <a:solidFill>
                <a:srgbClr val="F4F4F4"/>
              </a:solidFill>
              <a:prstDash val="solid"/>
              <a:round/>
              <a:headEnd type="none" w="sm" len="sm"/>
              <a:tailEnd type="none" w="sm" len="sm"/>
            </a:ln>
            <a:effectLst>
              <a:outerShdw blurRad="1022408" dist="38100" dir="5400000" sx="124661" sy="124661" algn="t" rotWithShape="0">
                <a:srgbClr val="000000">
                  <a:alpha val="2666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498" name="Google Shape;498;p77"/>
            <p:cNvPicPr preferRelativeResize="0"/>
            <p:nvPr/>
          </p:nvPicPr>
          <p:blipFill rotWithShape="1">
            <a:blip r:embed="rId7">
              <a:alphaModFix/>
            </a:blip>
            <a:srcRect l="6302" t="5668" r="4410" b="5044"/>
            <a:stretch/>
          </p:blipFill>
          <p:spPr>
            <a:xfrm>
              <a:off x="6294075" y="7714648"/>
              <a:ext cx="1325880" cy="1325880"/>
            </a:xfrm>
            <a:prstGeom prst="ellipse">
              <a:avLst/>
            </a:prstGeom>
            <a:noFill/>
            <a:ln w="63500" cap="flat" cmpd="sng">
              <a:solidFill>
                <a:srgbClr val="F4F4F4"/>
              </a:solidFill>
              <a:prstDash val="solid"/>
              <a:round/>
              <a:headEnd type="none" w="sm" len="sm"/>
              <a:tailEnd type="none" w="sm" len="sm"/>
            </a:ln>
          </p:spPr>
        </p:pic>
      </p:grpSp>
      <p:cxnSp>
        <p:nvCxnSpPr>
          <p:cNvPr id="499" name="Google Shape;499;p77"/>
          <p:cNvCxnSpPr/>
          <p:nvPr/>
        </p:nvCxnSpPr>
        <p:spPr>
          <a:xfrm flipH="1">
            <a:off x="1536285" y="2512301"/>
            <a:ext cx="1700574" cy="184584"/>
          </a:xfrm>
          <a:prstGeom prst="straightConnector1">
            <a:avLst/>
          </a:prstGeom>
          <a:noFill/>
          <a:ln w="34925" cap="rnd" cmpd="sng">
            <a:solidFill>
              <a:srgbClr val="909090"/>
            </a:solidFill>
            <a:prstDash val="dot"/>
            <a:miter lim="800000"/>
            <a:headEnd type="none" w="sm" len="sm"/>
            <a:tailEnd type="none" w="sm" len="sm"/>
          </a:ln>
        </p:spPr>
      </p:cxnSp>
      <p:cxnSp>
        <p:nvCxnSpPr>
          <p:cNvPr id="500" name="Google Shape;500;p77"/>
          <p:cNvCxnSpPr/>
          <p:nvPr/>
        </p:nvCxnSpPr>
        <p:spPr>
          <a:xfrm flipH="1">
            <a:off x="1502913" y="2506740"/>
            <a:ext cx="1700574" cy="1230247"/>
          </a:xfrm>
          <a:prstGeom prst="straightConnector1">
            <a:avLst/>
          </a:prstGeom>
          <a:noFill/>
          <a:ln w="34925" cap="rnd" cmpd="sng">
            <a:solidFill>
              <a:srgbClr val="909090"/>
            </a:solidFill>
            <a:prstDash val="dot"/>
            <a:miter lim="800000"/>
            <a:headEnd type="none" w="sm" len="sm"/>
            <a:tailEnd type="none" w="sm" len="sm"/>
          </a:ln>
        </p:spPr>
      </p:cxnSp>
      <p:cxnSp>
        <p:nvCxnSpPr>
          <p:cNvPr id="501" name="Google Shape;501;p77"/>
          <p:cNvCxnSpPr/>
          <p:nvPr/>
        </p:nvCxnSpPr>
        <p:spPr>
          <a:xfrm rot="10800000">
            <a:off x="1519599" y="1740213"/>
            <a:ext cx="1750632" cy="777649"/>
          </a:xfrm>
          <a:prstGeom prst="straightConnector1">
            <a:avLst/>
          </a:prstGeom>
          <a:noFill/>
          <a:ln w="34925" cap="rnd" cmpd="sng">
            <a:solidFill>
              <a:srgbClr val="909090"/>
            </a:solidFill>
            <a:prstDash val="dot"/>
            <a:miter lim="800000"/>
            <a:headEnd type="none" w="sm" len="sm"/>
            <a:tailEnd type="none" w="sm" len="sm"/>
          </a:ln>
        </p:spPr>
      </p:cxnSp>
      <p:sp>
        <p:nvSpPr>
          <p:cNvPr id="502" name="Google Shape;502;p77"/>
          <p:cNvSpPr/>
          <p:nvPr/>
        </p:nvSpPr>
        <p:spPr>
          <a:xfrm>
            <a:off x="6263974" y="1874409"/>
            <a:ext cx="2085765" cy="1546247"/>
          </a:xfrm>
          <a:prstGeom prst="roundRect">
            <a:avLst>
              <a:gd name="adj" fmla="val 16667"/>
            </a:avLst>
          </a:prstGeom>
          <a:solidFill>
            <a:schemeClr val="accent1"/>
          </a:solidFill>
          <a:ln w="25400" cap="flat" cmpd="sng">
            <a:solidFill>
              <a:srgbClr val="1B8C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Search Service</a:t>
            </a:r>
            <a:endParaRPr sz="2000" b="0" i="0" u="none" strike="noStrike" cap="none">
              <a:solidFill>
                <a:schemeClr val="lt1"/>
              </a:solidFill>
              <a:latin typeface="Arial"/>
              <a:ea typeface="Arial"/>
              <a:cs typeface="Arial"/>
              <a:sym typeface="Arial"/>
            </a:endParaRPr>
          </a:p>
        </p:txBody>
      </p:sp>
      <p:sp>
        <p:nvSpPr>
          <p:cNvPr id="503" name="Google Shape;503;p77"/>
          <p:cNvSpPr/>
          <p:nvPr/>
        </p:nvSpPr>
        <p:spPr>
          <a:xfrm>
            <a:off x="5489737" y="2450635"/>
            <a:ext cx="728627" cy="266977"/>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4" name="Google Shape;504;p77"/>
          <p:cNvSpPr/>
          <p:nvPr/>
        </p:nvSpPr>
        <p:spPr>
          <a:xfrm>
            <a:off x="8443181" y="2244839"/>
            <a:ext cx="817620" cy="205795"/>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5" name="Google Shape;505;p77"/>
          <p:cNvSpPr/>
          <p:nvPr/>
        </p:nvSpPr>
        <p:spPr>
          <a:xfrm rot="10800000">
            <a:off x="8393122" y="2623058"/>
            <a:ext cx="823183" cy="200233"/>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06" name="Google Shape;506;p77"/>
          <p:cNvPicPr preferRelativeResize="0"/>
          <p:nvPr/>
        </p:nvPicPr>
        <p:blipFill rotWithShape="1">
          <a:blip r:embed="rId8">
            <a:alphaModFix/>
          </a:blip>
          <a:srcRect/>
          <a:stretch/>
        </p:blipFill>
        <p:spPr>
          <a:xfrm>
            <a:off x="2857709" y="3890373"/>
            <a:ext cx="2900188" cy="1246454"/>
          </a:xfrm>
          <a:prstGeom prst="rect">
            <a:avLst/>
          </a:prstGeom>
          <a:noFill/>
          <a:ln>
            <a:noFill/>
          </a:ln>
        </p:spPr>
      </p:pic>
      <p:sp>
        <p:nvSpPr>
          <p:cNvPr id="507" name="Google Shape;507;p77"/>
          <p:cNvSpPr/>
          <p:nvPr/>
        </p:nvSpPr>
        <p:spPr>
          <a:xfrm rot="8280000" flipH="1">
            <a:off x="5661800" y="3475734"/>
            <a:ext cx="867679" cy="355970"/>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8" name="Google Shape;508;p77"/>
          <p:cNvSpPr/>
          <p:nvPr/>
        </p:nvSpPr>
        <p:spPr>
          <a:xfrm rot="5400000">
            <a:off x="3879523" y="3360029"/>
            <a:ext cx="661884" cy="289225"/>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p77"/>
          <p:cNvSpPr txBox="1"/>
          <p:nvPr/>
        </p:nvSpPr>
        <p:spPr>
          <a:xfrm>
            <a:off x="3034651" y="5143777"/>
            <a:ext cx="262305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Top K Most Recent Documents</a:t>
            </a:r>
            <a:endParaRPr/>
          </a:p>
        </p:txBody>
      </p:sp>
      <p:pic>
        <p:nvPicPr>
          <p:cNvPr id="510" name="Google Shape;510;p77" descr="Icon&#10;&#10;Description automatically generated"/>
          <p:cNvPicPr preferRelativeResize="0"/>
          <p:nvPr/>
        </p:nvPicPr>
        <p:blipFill rotWithShape="1">
          <a:blip r:embed="rId9">
            <a:alphaModFix/>
          </a:blip>
          <a:srcRect/>
          <a:stretch/>
        </p:blipFill>
        <p:spPr>
          <a:xfrm>
            <a:off x="6459758" y="4129767"/>
            <a:ext cx="2086879" cy="2119240"/>
          </a:xfrm>
          <a:prstGeom prst="rect">
            <a:avLst/>
          </a:prstGeom>
          <a:noFill/>
          <a:ln>
            <a:noFill/>
          </a:ln>
        </p:spPr>
      </p:pic>
      <p:sp>
        <p:nvSpPr>
          <p:cNvPr id="511" name="Google Shape;511;p77"/>
          <p:cNvSpPr txBox="1"/>
          <p:nvPr/>
        </p:nvSpPr>
        <p:spPr>
          <a:xfrm>
            <a:off x="8301907" y="4531953"/>
            <a:ext cx="3106955"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AWS SageMaker Reranker</a:t>
            </a:r>
            <a:endParaRPr/>
          </a:p>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(TensorFlow Model)</a:t>
            </a:r>
            <a:endParaRPr/>
          </a:p>
        </p:txBody>
      </p:sp>
      <p:sp>
        <p:nvSpPr>
          <p:cNvPr id="512" name="Google Shape;512;p77"/>
          <p:cNvSpPr/>
          <p:nvPr/>
        </p:nvSpPr>
        <p:spPr>
          <a:xfrm rot="5400000">
            <a:off x="7216751" y="3681943"/>
            <a:ext cx="667445" cy="239167"/>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3" name="Google Shape;513;p77"/>
          <p:cNvSpPr/>
          <p:nvPr/>
        </p:nvSpPr>
        <p:spPr>
          <a:xfrm rot="-5400000">
            <a:off x="6788473" y="3638132"/>
            <a:ext cx="628511" cy="244729"/>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4" name="Google Shape;514;p77"/>
          <p:cNvSpPr/>
          <p:nvPr/>
        </p:nvSpPr>
        <p:spPr>
          <a:xfrm rot="10800000">
            <a:off x="5428553" y="2778796"/>
            <a:ext cx="789810" cy="255853"/>
          </a:xfrm>
          <a:prstGeom prst="rightArrow">
            <a:avLst>
              <a:gd name="adj1" fmla="val 50000"/>
              <a:gd name="adj2" fmla="val 50000"/>
            </a:avLst>
          </a:prstGeom>
          <a:solidFill>
            <a:srgbClr val="ED7D31"/>
          </a:solid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p:cNvSpPr/>
          <p:nvPr/>
        </p:nvSpPr>
        <p:spPr>
          <a:xfrm>
            <a:off x="4054110" y="730306"/>
            <a:ext cx="7528290" cy="5397387"/>
          </a:xfrm>
          <a:prstGeom prst="roundRect">
            <a:avLst>
              <a:gd name="adj" fmla="val 4136"/>
            </a:avLst>
          </a:prstGeom>
          <a:solidFill>
            <a:srgbClr val="FFFFFF"/>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Lato"/>
              <a:ea typeface="Lato"/>
              <a:cs typeface="Lato"/>
              <a:sym typeface="Lato"/>
            </a:endParaRPr>
          </a:p>
        </p:txBody>
      </p:sp>
      <p:sp>
        <p:nvSpPr>
          <p:cNvPr id="520" name="Google Shape;520;p78"/>
          <p:cNvSpPr txBox="1"/>
          <p:nvPr/>
        </p:nvSpPr>
        <p:spPr>
          <a:xfrm>
            <a:off x="121381" y="3075057"/>
            <a:ext cx="3193912" cy="707886"/>
          </a:xfrm>
          <a:prstGeom prst="rect">
            <a:avLst/>
          </a:prstGeom>
          <a:noFill/>
          <a:ln>
            <a:noFill/>
          </a:ln>
        </p:spPr>
        <p:txBody>
          <a:bodyPr spcFirstLastPara="1" wrap="square" lIns="0" tIns="45700" rIns="0"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rgbClr val="FFFFFF"/>
                </a:solidFill>
                <a:latin typeface="Lato"/>
                <a:ea typeface="Lato"/>
                <a:cs typeface="Lato"/>
                <a:sym typeface="Lato"/>
              </a:rPr>
              <a:t>Relevance</a:t>
            </a:r>
            <a:endParaRPr/>
          </a:p>
          <a:p>
            <a:pPr marL="0" marR="0" lvl="0" indent="0" algn="r" rtl="0">
              <a:lnSpc>
                <a:spcPct val="100000"/>
              </a:lnSpc>
              <a:spcBef>
                <a:spcPts val="0"/>
              </a:spcBef>
              <a:spcAft>
                <a:spcPts val="0"/>
              </a:spcAft>
              <a:buNone/>
            </a:pPr>
            <a:r>
              <a:rPr lang="en-US" sz="4000" b="1" i="0" u="none" strike="noStrike" cap="none">
                <a:solidFill>
                  <a:srgbClr val="FFFFFF"/>
                </a:solidFill>
                <a:latin typeface="Lato"/>
                <a:ea typeface="Lato"/>
                <a:cs typeface="Lato"/>
                <a:sym typeface="Lato"/>
              </a:rPr>
              <a:t>Stack</a:t>
            </a:r>
            <a:endParaRPr/>
          </a:p>
        </p:txBody>
      </p:sp>
      <p:sp>
        <p:nvSpPr>
          <p:cNvPr id="521" name="Google Shape;521;p78"/>
          <p:cNvSpPr txBox="1"/>
          <p:nvPr/>
        </p:nvSpPr>
        <p:spPr>
          <a:xfrm>
            <a:off x="4572000" y="1280160"/>
            <a:ext cx="6695554" cy="4572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Lato"/>
                <a:ea typeface="Lato"/>
                <a:cs typeface="Lato"/>
                <a:sym typeface="Lato"/>
              </a:rPr>
              <a:t>What aspects of Search does the Relevance team touch?</a:t>
            </a:r>
            <a:endParaRPr/>
          </a:p>
          <a:p>
            <a:pPr marL="0" marR="0" lvl="0" indent="0" algn="l" rtl="0">
              <a:lnSpc>
                <a:spcPct val="100000"/>
              </a:lnSpc>
              <a:spcBef>
                <a:spcPts val="0"/>
              </a:spcBef>
              <a:spcAft>
                <a:spcPts val="0"/>
              </a:spcAft>
              <a:buNone/>
            </a:pPr>
            <a:endParaRPr sz="2800" b="0" i="0" u="none" strike="noStrike" cap="none">
              <a:solidFill>
                <a:srgbClr val="000000"/>
              </a:solidFill>
              <a:latin typeface="Lato"/>
              <a:ea typeface="Lato"/>
              <a:cs typeface="Lato"/>
              <a:sym typeface="Lato"/>
            </a:endParaRPr>
          </a:p>
          <a:p>
            <a:pPr marL="342900" marR="0" lvl="0" indent="-34290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Lato"/>
                <a:ea typeface="Lato"/>
                <a:cs typeface="Lato"/>
                <a:sym typeface="Lato"/>
              </a:rPr>
              <a:t>Solr Query Field Boosting (</a:t>
            </a:r>
            <a:r>
              <a:rPr lang="en-US" sz="2800" b="0" i="1" u="none" strike="noStrike" cap="none">
                <a:solidFill>
                  <a:srgbClr val="000000"/>
                </a:solidFill>
                <a:latin typeface="Lato"/>
                <a:ea typeface="Lato"/>
                <a:cs typeface="Lato"/>
                <a:sym typeface="Lato"/>
              </a:rPr>
              <a:t>qf</a:t>
            </a:r>
            <a:r>
              <a:rPr lang="en-US" sz="2800" b="0" i="0" u="none" strike="noStrike" cap="none">
                <a:solidFill>
                  <a:srgbClr val="000000"/>
                </a:solidFill>
                <a:latin typeface="Lato"/>
                <a:ea typeface="Lato"/>
                <a:cs typeface="Lato"/>
                <a:sym typeface="Lato"/>
              </a:rPr>
              <a:t>)</a:t>
            </a:r>
            <a:endParaRPr/>
          </a:p>
          <a:p>
            <a:pPr marL="342900" marR="0" lvl="0" indent="-34290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Lato"/>
                <a:ea typeface="Lato"/>
                <a:cs typeface="Lato"/>
                <a:sym typeface="Lato"/>
              </a:rPr>
              <a:t>Solr Timestamp-based </a:t>
            </a:r>
            <a:r>
              <a:rPr lang="en-US" sz="2800" b="0" i="1" u="none" strike="noStrike" cap="none">
                <a:solidFill>
                  <a:srgbClr val="000000"/>
                </a:solidFill>
                <a:latin typeface="Lato"/>
                <a:ea typeface="Lato"/>
                <a:cs typeface="Lato"/>
                <a:sym typeface="Lato"/>
              </a:rPr>
              <a:t>boost </a:t>
            </a:r>
            <a:r>
              <a:rPr lang="en-US" sz="2800" b="0" i="0" u="none" strike="noStrike" cap="none">
                <a:solidFill>
                  <a:srgbClr val="000000"/>
                </a:solidFill>
                <a:latin typeface="Lato"/>
                <a:ea typeface="Lato"/>
                <a:cs typeface="Lato"/>
                <a:sym typeface="Lato"/>
              </a:rPr>
              <a:t>(</a:t>
            </a:r>
            <a:r>
              <a:rPr lang="en-US" sz="2800" b="0" i="1" u="none" strike="noStrike" cap="none">
                <a:solidFill>
                  <a:srgbClr val="000000"/>
                </a:solidFill>
                <a:latin typeface="Lato"/>
                <a:ea typeface="Lato"/>
                <a:cs typeface="Lato"/>
                <a:sym typeface="Lato"/>
              </a:rPr>
              <a:t>recip</a:t>
            </a:r>
            <a:r>
              <a:rPr lang="en-US" sz="2800" b="0" i="0" u="none" strike="noStrike" cap="none">
                <a:solidFill>
                  <a:srgbClr val="000000"/>
                </a:solidFill>
                <a:latin typeface="Lato"/>
                <a:ea typeface="Lato"/>
                <a:cs typeface="Lato"/>
                <a:sym typeface="Lato"/>
              </a:rPr>
              <a:t>)</a:t>
            </a:r>
            <a:endParaRPr/>
          </a:p>
          <a:p>
            <a:pPr marL="342900" marR="0" lvl="0" indent="-34290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Lato"/>
                <a:ea typeface="Lato"/>
                <a:cs typeface="Lato"/>
                <a:sym typeface="Lato"/>
              </a:rPr>
              <a:t>TensorFlow Ranking Model</a:t>
            </a:r>
            <a:endParaRPr/>
          </a:p>
          <a:p>
            <a:pPr marL="342900" marR="0" lvl="0" indent="-34290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Lato"/>
                <a:ea typeface="Lato"/>
                <a:cs typeface="Lato"/>
                <a:sym typeface="Lato"/>
              </a:rPr>
              <a:t>Experimentation + A/B Testing </a:t>
            </a:r>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themeElements>
    <a:clrScheme name="Custom 4">
      <a:dk1>
        <a:srgbClr val="151F26"/>
      </a:dk1>
      <a:lt1>
        <a:srgbClr val="FEFFFF"/>
      </a:lt1>
      <a:dk2>
        <a:srgbClr val="72848E"/>
      </a:dk2>
      <a:lt2>
        <a:srgbClr val="E9EEF3"/>
      </a:lt2>
      <a:accent1>
        <a:srgbClr val="0061D5"/>
      </a:accent1>
      <a:accent2>
        <a:srgbClr val="5B95E3"/>
      </a:accent2>
      <a:accent3>
        <a:srgbClr val="0025B2"/>
      </a:accent3>
      <a:accent4>
        <a:srgbClr val="00047C"/>
      </a:accent4>
      <a:accent5>
        <a:srgbClr val="8FB7EC"/>
      </a:accent5>
      <a:accent6>
        <a:srgbClr val="FF2607"/>
      </a:accent6>
      <a:hlink>
        <a:srgbClr val="0061D5"/>
      </a:hlink>
      <a:folHlink>
        <a:srgbClr val="C3D1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ox template">
      <a:dk1>
        <a:srgbClr val="0061D5"/>
      </a:dk1>
      <a:lt1>
        <a:srgbClr val="FFFFFF"/>
      </a:lt1>
      <a:dk2>
        <a:srgbClr val="000000"/>
      </a:dk2>
      <a:lt2>
        <a:srgbClr val="757575"/>
      </a:lt2>
      <a:accent1>
        <a:srgbClr val="25C180"/>
      </a:accent1>
      <a:accent2>
        <a:srgbClr val="EC3657"/>
      </a:accent2>
      <a:accent3>
        <a:srgbClr val="003B83"/>
      </a:accent3>
      <a:accent4>
        <a:srgbClr val="2486FB"/>
      </a:accent4>
      <a:accent5>
        <a:srgbClr val="F4B21A"/>
      </a:accent5>
      <a:accent6>
        <a:srgbClr val="9F3EEC"/>
      </a:accent6>
      <a:hlink>
        <a:srgbClr val="0061D5"/>
      </a:hlink>
      <a:folHlink>
        <a:srgbClr val="7575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37</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1_Office Theme</vt:lpstr>
      <vt:lpstr>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Moose Maravilla</dc:creator>
  <cp:revision>2</cp:revision>
  <dcterms:created xsi:type="dcterms:W3CDTF">2021-03-19T23:18:14Z</dcterms:created>
  <dcterms:modified xsi:type="dcterms:W3CDTF">2023-04-20T21:04:05Z</dcterms:modified>
</cp:coreProperties>
</file>