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themeOverride+xml" PartName="/ppt/theme/themeOverride3.xml"/>
  <Override ContentType="application/vnd.openxmlformats-officedocument.themeOverride+xml" PartName="/ppt/theme/themeOverride8.xml"/>
  <Override ContentType="application/vnd.openxmlformats-officedocument.themeOverride+xml" PartName="/ppt/theme/themeOverride19.xml"/>
  <Override ContentType="application/vnd.openxmlformats-officedocument.themeOverride+xml" PartName="/ppt/theme/themeOverride5.xml"/>
  <Override ContentType="application/vnd.openxmlformats-officedocument.themeOverride+xml" PartName="/ppt/theme/themeOverride20.xml"/>
  <Override ContentType="application/vnd.openxmlformats-officedocument.themeOverride+xml" PartName="/ppt/theme/themeOverride6.xml"/>
  <Override ContentType="application/vnd.openxmlformats-officedocument.themeOverride+xml" PartName="/ppt/theme/themeOverride12.xml"/>
  <Override ContentType="application/vnd.openxmlformats-officedocument.themeOverride+xml" PartName="/ppt/theme/themeOverride18.xml"/>
  <Override ContentType="application/vnd.openxmlformats-officedocument.themeOverride+xml" PartName="/ppt/theme/themeOverride16.xml"/>
  <Override ContentType="application/vnd.openxmlformats-officedocument.themeOverride+xml" PartName="/ppt/theme/themeOverride14.xml"/>
  <Override ContentType="application/vnd.openxmlformats-officedocument.themeOverride+xml" PartName="/ppt/theme/themeOverride21.xml"/>
  <Override ContentType="application/vnd.openxmlformats-officedocument.themeOverride+xml" PartName="/ppt/theme/themeOverride2.xml"/>
  <Override ContentType="application/vnd.openxmlformats-officedocument.themeOverride+xml" PartName="/ppt/theme/themeOverride9.xml"/>
  <Override ContentType="application/vnd.openxmlformats-officedocument.themeOverride+xml" PartName="/ppt/theme/themeOverride10.xml"/>
  <Override ContentType="application/vnd.openxmlformats-officedocument.themeOverride+xml" PartName="/ppt/theme/themeOverride4.xml"/>
  <Override ContentType="application/vnd.openxmlformats-officedocument.themeOverride+xml" PartName="/ppt/theme/themeOverride7.xml"/>
  <Override ContentType="application/vnd.openxmlformats-officedocument.themeOverride+xml" PartName="/ppt/theme/themeOverride17.xml"/>
  <Override ContentType="application/vnd.openxmlformats-officedocument.themeOverride+xml" PartName="/ppt/theme/themeOverride11.xml"/>
  <Override ContentType="application/vnd.openxmlformats-officedocument.themeOverride+xml" PartName="/ppt/theme/themeOverride1.xml"/>
  <Override ContentType="application/vnd.openxmlformats-officedocument.themeOverride+xml" PartName="/ppt/theme/themeOverride13.xml"/>
  <Override ContentType="application/vnd.openxmlformats-officedocument.themeOverride+xml" PartName="/ppt/theme/themeOverride15.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7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C2A23D4-F105-4901-9F30-5D99C76C4BF9}">
  <a:tblStyle styleId="{DC2A23D4-F105-4901-9F30-5D99C76C4BF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g10dae75427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10dae75427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 I’m Alexey, a Data Scientist from Zalando. My talk is about multi-objective Learning to Rank.</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3" name="Shape 453"/>
        <p:cNvGrpSpPr/>
        <p:nvPr/>
      </p:nvGrpSpPr>
      <p:grpSpPr>
        <a:xfrm>
          <a:off x="0" y="0"/>
          <a:ext cx="0" cy="0"/>
          <a:chOff x="0" y="0"/>
          <a:chExt cx="0" cy="0"/>
        </a:xfrm>
      </p:grpSpPr>
      <p:sp>
        <p:nvSpPr>
          <p:cNvPr id="454" name="Google Shape;454;g70716f6802_3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70716f6802_3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 the plot here, orange points represent Pareto efficient solutions. Gray dots correspond to solutions that are not Pareto efficient. The set of all pareto solutions is called the Pareto frontier. When we optimise, say, for objective_1 alone, it is natural to expect that we end up roughly in the rightmost orange dot. However, the value of objective_2 corresponding to that solution may be too low. Instead, we may want to be somewhere in the middle of the Pareto frontier. The question is, of course - how to get there?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1" name="Shape 481"/>
        <p:cNvGrpSpPr/>
        <p:nvPr/>
      </p:nvGrpSpPr>
      <p:grpSpPr>
        <a:xfrm>
          <a:off x="0" y="0"/>
          <a:ext cx="0" cy="0"/>
          <a:chOff x="0" y="0"/>
          <a:chExt cx="0" cy="0"/>
        </a:xfrm>
      </p:grpSpPr>
      <p:sp>
        <p:nvSpPr>
          <p:cNvPr id="482" name="Google Shape;482;g70716f6802_3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70716f6802_3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set of all pareto solutions is called the Pareto frontier.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we optimise, say, for objective_1 alone, it is natural to expect that we end up roughly in the rightmost orange dot. However, the value of objective_2 corresponding to that solution may be too low. Instead, we may want to be somewhere in the middle of the Pareto frontier. The question is, of course - how to get there?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2" name="Shape 512"/>
        <p:cNvGrpSpPr/>
        <p:nvPr/>
      </p:nvGrpSpPr>
      <p:grpSpPr>
        <a:xfrm>
          <a:off x="0" y="0"/>
          <a:ext cx="0" cy="0"/>
          <a:chOff x="0" y="0"/>
          <a:chExt cx="0" cy="0"/>
        </a:xfrm>
      </p:grpSpPr>
      <p:sp>
        <p:nvSpPr>
          <p:cNvPr id="513" name="Google Shape;513;g63daa40906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63daa40906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will now consider several approaches one can take. When we have a certain ranking metric to optimise there is typically an underlying item relevance definition that the metric is based on. [Just as in the example before we had a relevance defined in terms of customer interactions and formulated an instance of NDCG on top of that.]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let's consider two definitions of relevance (r' and r'') and two ranking objectives based on those relevance definitions.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9" name="Shape 519"/>
        <p:cNvGrpSpPr/>
        <p:nvPr/>
      </p:nvGrpSpPr>
      <p:grpSpPr>
        <a:xfrm>
          <a:off x="0" y="0"/>
          <a:ext cx="0" cy="0"/>
          <a:chOff x="0" y="0"/>
          <a:chExt cx="0" cy="0"/>
        </a:xfrm>
      </p:grpSpPr>
      <p:sp>
        <p:nvSpPr>
          <p:cNvPr id="520" name="Google Shape;520;g63daa40906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63daa40906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first approach to solving a multi-objective optimisation problem is to optimise one of the objectives and then modify the resulting solution. In the customer engagement and fashionability example, we may build a model by optimising the NDCG based on user interactions and then multiply the scores of the model by a fashionability score.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7" name="Shape 527"/>
        <p:cNvGrpSpPr/>
        <p:nvPr/>
      </p:nvGrpSpPr>
      <p:grpSpPr>
        <a:xfrm>
          <a:off x="0" y="0"/>
          <a:ext cx="0" cy="0"/>
          <a:chOff x="0" y="0"/>
          <a:chExt cx="0" cy="0"/>
        </a:xfrm>
      </p:grpSpPr>
      <p:sp>
        <p:nvSpPr>
          <p:cNvPr id="528" name="Google Shape;528;g70716f6802_3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70716f6802_3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Another approach would consist of combining the two relevances into a single one and optimising an objective based on the resulting "combined" relevance.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5" name="Shape 535"/>
        <p:cNvGrpSpPr/>
        <p:nvPr/>
      </p:nvGrpSpPr>
      <p:grpSpPr>
        <a:xfrm>
          <a:off x="0" y="0"/>
          <a:ext cx="0" cy="0"/>
          <a:chOff x="0" y="0"/>
          <a:chExt cx="0" cy="0"/>
        </a:xfrm>
      </p:grpSpPr>
      <p:sp>
        <p:nvSpPr>
          <p:cNvPr id="536" name="Google Shape;536;g63daa40906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63daa40906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For example, in the engagement-fashionability case, we may redefine the item relevance to account for both interactions and fashionability. Say, we may set the relevance of an item to 0 if the user didn’t interact with the item, to 1 if there was a click, to 3 if the item was purchased but it is not fashionable and 7 if the item was purchased and it is fashionable.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7" name="Shape 547"/>
        <p:cNvGrpSpPr/>
        <p:nvPr/>
      </p:nvGrpSpPr>
      <p:grpSpPr>
        <a:xfrm>
          <a:off x="0" y="0"/>
          <a:ext cx="0" cy="0"/>
          <a:chOff x="0" y="0"/>
          <a:chExt cx="0" cy="0"/>
        </a:xfrm>
      </p:grpSpPr>
      <p:sp>
        <p:nvSpPr>
          <p:cNvPr id="548" name="Google Shape;548;g63daa40906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63daa40906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third multiobjective optimisation approach is called scalarization. It consists of combining the multiple objectives into a single scalar function and optimising that "combined" objective. The most straightforward way is just to form a linear combination of the multiple objectives.</a:t>
            </a:r>
            <a:endParaRPr/>
          </a:p>
          <a:p>
            <a:pPr indent="0" lvl="0" marL="45720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9" name="Shape 559"/>
        <p:cNvGrpSpPr/>
        <p:nvPr/>
      </p:nvGrpSpPr>
      <p:grpSpPr>
        <a:xfrm>
          <a:off x="0" y="0"/>
          <a:ext cx="0" cy="0"/>
          <a:chOff x="0" y="0"/>
          <a:chExt cx="0" cy="0"/>
        </a:xfrm>
      </p:grpSpPr>
      <p:sp>
        <p:nvSpPr>
          <p:cNvPr id="560" name="Google Shape;560;g63f6ef2021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63f6ef2021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Scalarization can be illustrated as follows. Let’s denote the values of the two objectives with gray dots. Then the value of the combined objective will lie on the segment connecting the two gray dots. And the position on the segment is determined by the value of alpha.</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6" name="Shape 576"/>
        <p:cNvGrpSpPr/>
        <p:nvPr/>
      </p:nvGrpSpPr>
      <p:grpSpPr>
        <a:xfrm>
          <a:off x="0" y="0"/>
          <a:ext cx="0" cy="0"/>
          <a:chOff x="0" y="0"/>
          <a:chExt cx="0" cy="0"/>
        </a:xfrm>
      </p:grpSpPr>
      <p:sp>
        <p:nvSpPr>
          <p:cNvPr id="577" name="Google Shape;577;g70716f6802_3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70716f6802_3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Scalarization has several properties. First, every solution it produces is necessarily Pareto-efficient. Second, under certain assumptions, every Pareto-efficient solution can be found using scalarization with a suitable value of alpha. Finally, in contrast to the previous approaches, it is more straightforward to apply scalarization when there are more than two objective metrics.</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5" name="Shape 585"/>
        <p:cNvGrpSpPr/>
        <p:nvPr/>
      </p:nvGrpSpPr>
      <p:grpSpPr>
        <a:xfrm>
          <a:off x="0" y="0"/>
          <a:ext cx="0" cy="0"/>
          <a:chOff x="0" y="0"/>
          <a:chExt cx="0" cy="0"/>
        </a:xfrm>
      </p:grpSpPr>
      <p:sp>
        <p:nvSpPr>
          <p:cNvPr id="586" name="Google Shape;586;g63daa40906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63daa40906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Since there normally exist many Pareto-efficient solutions, we need to select among them. Let’s say, we applied scalarization with different alpha values and generated</a:t>
            </a:r>
            <a:r>
              <a:rPr lang="en"/>
              <a:t> a set of Pareto efficient solutions. Which of them should we pick to bring to production? To make our choice, we can impose a constraint on one of the objectives and pick the Pareto-efficient solution that maximises objective 1 while satisfying the constraint. The constraint can be set based on the existing baseline. For example, let one of the gray dots be the current model used in production. We can decide that we want to maintain our objective 2 at least at the level of the current baseline and then select a solution with the best value of objective 1 among those that satisfy this constraint. In the picture on the slide, the rightmost solution above the line would be the selected in this case.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g63f6ef2021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63f6ef2021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To start with, I want to introduce these persons. They are Francis Edgeworth and Vilfredo Pareto and they are believed to (independently) come up with the notion of optimality in problems with multiple objectives. We will get back to it later but for now let’s discuss what a multi-objective optimisation problem is and why do we have to deal with such problems at Zalando.</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9" name="Shape 609"/>
        <p:cNvGrpSpPr/>
        <p:nvPr/>
      </p:nvGrpSpPr>
      <p:grpSpPr>
        <a:xfrm>
          <a:off x="0" y="0"/>
          <a:ext cx="0" cy="0"/>
          <a:chOff x="0" y="0"/>
          <a:chExt cx="0" cy="0"/>
        </a:xfrm>
      </p:grpSpPr>
      <p:sp>
        <p:nvSpPr>
          <p:cNvPr id="610" name="Google Shape;610;g63daa40906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1" name="Google Shape;611;g63daa40906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 should note that in such a setup one can also </a:t>
            </a:r>
            <a:r>
              <a:rPr lang="en">
                <a:solidFill>
                  <a:schemeClr val="dk1"/>
                </a:solidFill>
              </a:rPr>
              <a:t>directly use a constrained learning to rank approach. Constrained learning to rank is an area of research at the moment. If you would like to use constrained learning to rank I’d recommend looking into </a:t>
            </a:r>
            <a:r>
              <a:rPr lang="en"/>
              <a:t>a recent paper on the subject from the SIGIR conference that I link the slide to. We didn’t use the constrained learning to rank approach in our experiments.</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9" name="Shape 619"/>
        <p:cNvGrpSpPr/>
        <p:nvPr/>
      </p:nvGrpSpPr>
      <p:grpSpPr>
        <a:xfrm>
          <a:off x="0" y="0"/>
          <a:ext cx="0" cy="0"/>
          <a:chOff x="0" y="0"/>
          <a:chExt cx="0" cy="0"/>
        </a:xfrm>
      </p:grpSpPr>
      <p:sp>
        <p:nvSpPr>
          <p:cNvPr id="620" name="Google Shape;620;g63daa40906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1" name="Google Shape;621;g63daa40906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I will describe how one can implement the scalarization approach using the LambdaMART algorithm. As a short recap, LambdaMART is a boosting ML method for optimising ranking metrics such as NDCG. Its iteration consists of two steps. On the first step, we find the "lambda"-gradient. The "labmda"-gradient has as many values as there are items in the ranked lists used for training. For each item in each result set, the "lambda"-gradient value can be interpreted as the desired change in its current score that we would like to make.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 the second step, the computed lambda-gradient is fit by a decision tree and the newly grown tree is added to the ensemble.</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t</a:t>
            </a:r>
            <a:r>
              <a:rPr lang="en"/>
              <a:t>he gif for the lambda-gradient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7" name="Shape 627"/>
        <p:cNvGrpSpPr/>
        <p:nvPr/>
      </p:nvGrpSpPr>
      <p:grpSpPr>
        <a:xfrm>
          <a:off x="0" y="0"/>
          <a:ext cx="0" cy="0"/>
          <a:chOff x="0" y="0"/>
          <a:chExt cx="0" cy="0"/>
        </a:xfrm>
      </p:grpSpPr>
      <p:sp>
        <p:nvSpPr>
          <p:cNvPr id="628" name="Google Shape;628;g70716f6802_3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9" name="Google Shape;629;g70716f6802_3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I will describe how one can implement the scalarization approach using the LambdaMART algorithm. As a short recap, LambdaMART is a boosting ML method for optimising ranking metrics such as NDCG. Its iteration consists of two steps. On the first step, we find the "lambda"-gradient. The "labmda"-gradient has as many values as there are items in the ranked lists used for training. For each item in each result set, the "lambda"-gradient value can be interpreted as the desired change in its current score that we would like to make.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 the second step, the computed lambda-gradient is fit by a decision tree and the newly grown tree is added to the ensemble.</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the gif for the lambda-gradient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6" name="Shape 636"/>
        <p:cNvGrpSpPr/>
        <p:nvPr/>
      </p:nvGrpSpPr>
      <p:grpSpPr>
        <a:xfrm>
          <a:off x="0" y="0"/>
          <a:ext cx="0" cy="0"/>
          <a:chOff x="0" y="0"/>
          <a:chExt cx="0" cy="0"/>
        </a:xfrm>
      </p:grpSpPr>
      <p:sp>
        <p:nvSpPr>
          <p:cNvPr id="637" name="Google Shape;637;g63daa40906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8" name="Google Shape;638;g63daa40906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suppose we have two ranking metrics based on two different "relevances", and we want to optimise a linear combination of the two. In order to do that, we can compute the lambda-gradient for each of the two metrics, form a combination of the lambda-gradients with the respective coefficients, and use it during the tree construction.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5" name="Shape 645"/>
        <p:cNvGrpSpPr/>
        <p:nvPr/>
      </p:nvGrpSpPr>
      <p:grpSpPr>
        <a:xfrm>
          <a:off x="0" y="0"/>
          <a:ext cx="0" cy="0"/>
          <a:chOff x="0" y="0"/>
          <a:chExt cx="0" cy="0"/>
        </a:xfrm>
      </p:grpSpPr>
      <p:sp>
        <p:nvSpPr>
          <p:cNvPr id="646" name="Google Shape;646;g63f6ef2021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63f6ef2021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implemented scalarization using LightGBM. LightGBM allows passing a custom function for computing the lambda gradient to the train procedure. Our custom objective implementation is in Cython. Since lambda-gradient can be computed independently for each result list, the computation is straightforward to parallelise. We used OpenMP to parallelise the computation of the gradient. The parallelisation made computations approximately 5 times faster on a local machine with two cores but the effect may be different depending on the processor architecture. After parallelisation, the speed was roughly the same as that of the original LightGBM implementation.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4" name="Shape 654"/>
        <p:cNvGrpSpPr/>
        <p:nvPr/>
      </p:nvGrpSpPr>
      <p:grpSpPr>
        <a:xfrm>
          <a:off x="0" y="0"/>
          <a:ext cx="0" cy="0"/>
          <a:chOff x="0" y="0"/>
          <a:chExt cx="0" cy="0"/>
        </a:xfrm>
      </p:grpSpPr>
      <p:sp>
        <p:nvSpPr>
          <p:cNvPr id="655" name="Google Shape;655;g63daa40906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6" name="Google Shape;656;g63daa40906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our experiments, w</a:t>
            </a:r>
            <a:r>
              <a:rPr lang="en"/>
              <a:t>e used the data from the fashion catalog of Zalando. The data consists of result pages generated while the users were browsing the catalog or searching for something in it. The data set consisted of roughly 50K ranked lists). For each result list, we know which fashion articles were displayed on it and which interactions they received from the user. We used two objectives. The first of them was NDCG with the relevance defined based on the user interactions. The second objective was an NDCG too but its relevance was set to a certain fashion score of the article. By optimising these two objectives jointly, we wanted, on one hand, to increase customer engagement and, on the other hand, to prevent non-fashionable articles from getting too much visibility.</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(why subsampling)</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3" name="Shape 663"/>
        <p:cNvGrpSpPr/>
        <p:nvPr/>
      </p:nvGrpSpPr>
      <p:grpSpPr>
        <a:xfrm>
          <a:off x="0" y="0"/>
          <a:ext cx="0" cy="0"/>
          <a:chOff x="0" y="0"/>
          <a:chExt cx="0" cy="0"/>
        </a:xfrm>
      </p:grpSpPr>
      <p:sp>
        <p:nvSpPr>
          <p:cNvPr id="664" name="Google Shape;664;g63f6ef202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5" name="Google Shape;665;g63f6ef202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plot shows the results of experimentation with different multi-objective optimisation methods. The circle is our existing baseline. The diamonds were obtained by means of optimising the interaction NDCG and subsequent post-processing. The triangles correspond to different instances of the approach that consists of using a "combined" relevance definition. The squares represent scalarization. As you can see, scalarization was dominating the other two approaches. And was a good candidate for subsequent online testing. </a:t>
            </a:r>
            <a:r>
              <a:rPr lang="en">
                <a:solidFill>
                  <a:schemeClr val="dk1"/>
                </a:solidFill>
              </a:rPr>
              <a:t>However, some further investigation showed that the respective solution had some undesirable behaviour.</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0" name="Shape 670"/>
        <p:cNvGrpSpPr/>
        <p:nvPr/>
      </p:nvGrpSpPr>
      <p:grpSpPr>
        <a:xfrm>
          <a:off x="0" y="0"/>
          <a:ext cx="0" cy="0"/>
          <a:chOff x="0" y="0"/>
          <a:chExt cx="0" cy="0"/>
        </a:xfrm>
      </p:grpSpPr>
      <p:sp>
        <p:nvSpPr>
          <p:cNvPr id="671" name="Google Shape;671;g63f6ef202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2" name="Google Shape;672;g63f6ef202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However, the online behaviour of the respective sorting rule was quite different from what we expected. Instead of giving more visibility to popular and fashionable items, the rule was giving more visibility to either popular OR fashionable articles. </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e</a:t>
            </a:r>
            <a:r>
              <a:rPr lang="en"/>
              <a:t>xample of a page with both gradients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7" name="Shape 677"/>
        <p:cNvGrpSpPr/>
        <p:nvPr/>
      </p:nvGrpSpPr>
      <p:grpSpPr>
        <a:xfrm>
          <a:off x="0" y="0"/>
          <a:ext cx="0" cy="0"/>
          <a:chOff x="0" y="0"/>
          <a:chExt cx="0" cy="0"/>
        </a:xfrm>
      </p:grpSpPr>
      <p:sp>
        <p:nvSpPr>
          <p:cNvPr id="678" name="Google Shape;678;g70716f6802_3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9" name="Google Shape;679;g70716f6802_3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So, in the context of ranking, multi-objective optimisation can lead to a mixed effect. That is, if you optimise two objectives, you may end up with a model which up-ranks items that are very relevant from the viewpoint of the first objective and items that are very relevant from the viewpoint of the second objective but down-sorts items that are fairly relevant from the viewpoint of both objectives.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Because of this “mixed” effect, a dominating solution can be no better than a dominated one and the evaluation in the multi-objective space becomes unreliable. In our case, we had a model that was better than the baseline in terms of both our objectives but didn’t proceed with it because of the undesirable “mixed” effect.</a:t>
            </a: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4" name="Shape 684"/>
        <p:cNvGrpSpPr/>
        <p:nvPr/>
      </p:nvGrpSpPr>
      <p:grpSpPr>
        <a:xfrm>
          <a:off x="0" y="0"/>
          <a:ext cx="0" cy="0"/>
          <a:chOff x="0" y="0"/>
          <a:chExt cx="0" cy="0"/>
        </a:xfrm>
      </p:grpSpPr>
      <p:sp>
        <p:nvSpPr>
          <p:cNvPr id="685" name="Google Shape;685;g70716f6802_3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6" name="Google Shape;686;g70716f6802_3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In the future, we are planning to further explore the “combined” relevance approach. Moreover, we want to try out the dataset augmentation approach - for example, to build our model using data generated by users who buy fashionable articles.</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g70716f6802_3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70716f6802_3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One may think of multi-objective optimisation problems as something exotic but I can argue that it is, on the contrary, the most common situation to be in. Having multiple objectives means having several goals to achieve. Whenever you want to buy something, you usually try to find a product of the best quality but at the same time find the “best” deal or, at least, to stay on the budget. Whenever you choose a hotel, you consider the distance to the city center and the quality of the rooms. Whenever you look for a job, you care how interesting it is but also how big the compensation is and, may be, in addition, - how distant the office is from your home. You got the idea.</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Not surprisingly, while working on the catalog ranking at Zalando, we also faced a multi-objective problem. But before I go into the details of that let me show you this slide that we often show.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1" name="Shape 691"/>
        <p:cNvGrpSpPr/>
        <p:nvPr/>
      </p:nvGrpSpPr>
      <p:grpSpPr>
        <a:xfrm>
          <a:off x="0" y="0"/>
          <a:ext cx="0" cy="0"/>
          <a:chOff x="0" y="0"/>
          <a:chExt cx="0" cy="0"/>
        </a:xfrm>
      </p:grpSpPr>
      <p:sp>
        <p:nvSpPr>
          <p:cNvPr id="692" name="Google Shape;692;g63f6ef2021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3" name="Google Shape;693;g63f6ef2021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would like to finish the talk with this short disclaimer. Thank you!</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Google Shape;360;g63daa4090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63daa4090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 this slide, we only need the number in the orange frame. It demonstrates that the catalog of Zalando is huge and, therefore, the way we sort the fashion items when users are shopping on the website has a big impact both on the user experience and on the business KPIs.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I joined the ranking team more than a year ago, our ultimate goal was to increase customer engagement. And we successfully achieved it by applying suitable ML techniques. However, our solution had a side effect: it was giving too much visibility to non-fashionable article. Although, many users are eventually buying them, we believe that giving too much visibility to non-fashionable items creates less of inspiration and hurts user experience and the image of Zalando in the long term. That naturally lead us to having another goal to pursue which is to keep the appearance of the catalog fashionable and inspiring. And I’m gonna tell you about our experience of applying multi-objective LTR methods to the problem of optimising user engagement and this second goal simultaneously.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[Long-sort]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[Anticipating some of your questions, I would like to add that this work is concerned with un-personalised ranking which is applied before the personalisation mechanism. I want to highlight it because you may say, wait a minute, different users are different - some of them need inspiration - others want to buy a suitable fashion item as quickly as possible. It’s absolutely true in this case we were developing an unpersonalised ranking algorithm and had to balance the different objectives.]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Google Shape;383;g63f6ef2021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63f6ef2021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here comes the outline of the talk. A bit late, but the good news is that we are done with the introduction. Next, we’ll have a short recap of LTR. Then I’ll present several multi-objective optimisation approaches. Then we will focus on Learning to Rank and, specifically, on the LambdaMART algorithm. Finally, I will describe our experiments and talk about conclusions and future steps.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9" name="Shape 389"/>
        <p:cNvGrpSpPr/>
        <p:nvPr/>
      </p:nvGrpSpPr>
      <p:grpSpPr>
        <a:xfrm>
          <a:off x="0" y="0"/>
          <a:ext cx="0" cy="0"/>
          <a:chOff x="0" y="0"/>
          <a:chExt cx="0" cy="0"/>
        </a:xfrm>
      </p:grpSpPr>
      <p:sp>
        <p:nvSpPr>
          <p:cNvPr id="390" name="Google Shape;390;g63f6ef2021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63f6ef2021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 is needless to say, that</a:t>
            </a:r>
            <a:r>
              <a:rPr lang="en"/>
              <a:t> in modern search systems, it’s typical to have more search results the user can or is willing to explore. Therefore, after the items were retrieved they need to be sorted or ranked. The most common way of ranking items consists of ranking them by a numerical score assigned according to a scoring rule. By a scoring rule I mean a rule or a model that takes certain characteristics of an item and produces a number. The ranking consists of obtaining such numbers for all of the items in a result set and ordering the items by those numbers.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process of generating a scoring rule by applying an ML method to historical data is called Learning to Rank. At the hart of any ML method lies an optimisation problem and a major component of an optimisation problem is its objective function. The choice of the objective function has a big impact on the resulting scoring rule and, consequently, on the ranking performance. And this is one of the levers one can use to target multiple objectives.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Google Shape;406;g63daa40906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63daa40906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To make things less abstract, let's consider an example. The objective presented on the slide is an instance of the so called Normalised Discounted Cumulative Gain. This is a popular objective in the context of Learning to Rank and most of you might be familiar with it. Here, the index i is used to enumerate result lists and the index j is used to enumerate the individual items in each result list. [</a:t>
            </a:r>
            <a:r>
              <a:rPr lang="en"/>
              <a:t>Suppose, we have capital N result sets and the i-th result set has n_i items in it ranked in a certain way. In order to measure the quality of that ranking, we assign a label value to each item in each of the result sets. This label is also called relevance and is denoted by r here.] The essential part of the NDCG metric is the relevance assigned to individual items in the result lists. The relevance is a numerical label that measures how valuable the item is in the sense that, ideally, we would like to up-sort items with a large relevance. In this example, the relevance is set based on whether and how the user interacted with the item. If the user clicked on the item its relevance is set to 1, if the item was purchased the relevance is 3, and for items without any interaction it's 0. By optimising NDCG based on this definition of relevance, we are looking for a sorting rule that would up-rank those items in the data that users interacted with.</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[Then, for each result set, we discount the relevances according to the positions that the respective items received in the ranking and sum them up. This gives us the so called discounted cumulative gain of the result set. Because of discounting, the DCG value is bigger when the relevant items appear higher in the ranking and hence, DCG measures how good the ranking is. Finally, we normalise the DCG of each result set by the best possible value and sum or average over the result sets in our dataset. The normalisation ensures that all of the result sets are treated equally and result sets with many interactions are not given a higher preference. The average Normalised DCG value can be used as an objective in an ML algorithm.]</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g63daa40906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63daa40906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NDCG based on the definition of relevance that I've just described is suitable when our goal is to improve user engagement. However, first, there can be other definitions of relevance leading to a better user engagement - for example, instead of user interactions one may use the explicit feedback (that is their likes or dislikes) or the evaluations made by human assessors such as fashion experts in Zalando’s case. And second, improving user engagement may not be the only goal. At Zalando, for example, we also care about the post order customer experience and thus we may want to reduce the number of returns or the delivery times. Finally, as I mentioned before, optimising for user engagement alone in the context of fashion can lead to up-ranking popular but non-fashionable articles.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Optimising the objective presented on the previous slide may not be enough for achieving such additional goals.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Google Shape;429;g63daa40906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63daa40906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difficulty in optimising several objectives is that there is usually a trade-off between them and there doesn’t exist a single best solution from the viewpoint of all the objectives. It doesn’t mean though that all possible solutions are equal. Some solutions can be dominated by others. Domination means that we can improve some of the objectives without hurting any of the others. For example, on the plot here, gray dots correspond to solutions that are dominated. Say, if we consider this gray dot, both objective 1 and 2 can be improved by moving to this dot or this one.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makes sense to focus only on those solutions that can’t be dominated. Such solutions are called Pareto-efficient and that’s how optimality is understood in the context of multi-objective optimisation.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jpg"/><Relationship Id="rId4" Type="http://schemas.openxmlformats.org/officeDocument/2006/relationships/image" Target="../media/image9.jpg"/><Relationship Id="rId11" Type="http://schemas.openxmlformats.org/officeDocument/2006/relationships/image" Target="../media/image11.png"/><Relationship Id="rId10" Type="http://schemas.openxmlformats.org/officeDocument/2006/relationships/image" Target="../media/image7.jpg"/><Relationship Id="rId9" Type="http://schemas.openxmlformats.org/officeDocument/2006/relationships/image" Target="../media/image6.jpg"/><Relationship Id="rId5" Type="http://schemas.openxmlformats.org/officeDocument/2006/relationships/image" Target="../media/image1.jpg"/><Relationship Id="rId6" Type="http://schemas.openxmlformats.org/officeDocument/2006/relationships/image" Target="../media/image4.jpg"/><Relationship Id="rId7" Type="http://schemas.openxmlformats.org/officeDocument/2006/relationships/image" Target="../media/image8.png"/><Relationship Id="rId8"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jpg"/><Relationship Id="rId4" Type="http://schemas.openxmlformats.org/officeDocument/2006/relationships/image" Target="../media/image9.jpg"/><Relationship Id="rId11" Type="http://schemas.openxmlformats.org/officeDocument/2006/relationships/image" Target="../media/image11.png"/><Relationship Id="rId10" Type="http://schemas.openxmlformats.org/officeDocument/2006/relationships/image" Target="../media/image7.jpg"/><Relationship Id="rId9" Type="http://schemas.openxmlformats.org/officeDocument/2006/relationships/image" Target="../media/image6.jpg"/><Relationship Id="rId5" Type="http://schemas.openxmlformats.org/officeDocument/2006/relationships/image" Target="../media/image1.jpg"/><Relationship Id="rId6" Type="http://schemas.openxmlformats.org/officeDocument/2006/relationships/image" Target="../media/image4.jpg"/><Relationship Id="rId7" Type="http://schemas.openxmlformats.org/officeDocument/2006/relationships/image" Target="../media/image8.png"/><Relationship Id="rId8"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1_Title Mosaik" showMasterSp="0">
  <p:cSld name="1_title mosaik">
    <p:bg>
      <p:bgPr>
        <a:solidFill>
          <a:srgbClr val="FFFFFF"/>
        </a:solidFill>
      </p:bgPr>
    </p:bg>
    <p:spTree>
      <p:nvGrpSpPr>
        <p:cNvPr id="7" name="Shape 7"/>
        <p:cNvGrpSpPr/>
        <p:nvPr/>
      </p:nvGrpSpPr>
      <p:grpSpPr>
        <a:xfrm>
          <a:off x="0" y="0"/>
          <a:ext cx="0" cy="0"/>
          <a:chOff x="0" y="0"/>
          <a:chExt cx="0" cy="0"/>
        </a:xfrm>
      </p:grpSpPr>
      <p:sp>
        <p:nvSpPr>
          <p:cNvPr id="8" name="Google Shape;8;p2"/>
          <p:cNvSpPr txBox="1"/>
          <p:nvPr>
            <p:ph idx="1" type="body"/>
          </p:nvPr>
        </p:nvSpPr>
        <p:spPr>
          <a:xfrm>
            <a:off x="3354233" y="657225"/>
            <a:ext cx="2448000" cy="1689000"/>
          </a:xfrm>
          <a:prstGeom prst="rect">
            <a:avLst/>
          </a:prstGeom>
          <a:noFill/>
          <a:ln>
            <a:noFill/>
          </a:ln>
        </p:spPr>
        <p:txBody>
          <a:bodyPr anchorCtr="0" anchor="b" bIns="91425" lIns="91425" spcFirstLastPara="1" rIns="91425" wrap="square" tIns="91425">
            <a:noAutofit/>
          </a:bodyPr>
          <a:lstStyle>
            <a:lvl1pPr indent="-228600" lvl="0" marL="457200" marR="0" rtl="0" algn="ctr">
              <a:lnSpc>
                <a:spcPct val="115000"/>
              </a:lnSpc>
              <a:spcBef>
                <a:spcPts val="0"/>
              </a:spcBef>
              <a:spcAft>
                <a:spcPts val="0"/>
              </a:spcAft>
              <a:buSzPts val="1400"/>
              <a:buFont typeface="Arial"/>
              <a:buNone/>
              <a:defRPr b="1" i="0" sz="1900" u="none" cap="none" strike="noStrike">
                <a:latin typeface="Arial"/>
                <a:ea typeface="Arial"/>
                <a:cs typeface="Arial"/>
                <a:sym typeface="Arial"/>
              </a:defRPr>
            </a:lvl1pPr>
            <a:lvl2pPr indent="-314325" lvl="1" marL="914400" marR="0" rtl="0" algn="ctr">
              <a:lnSpc>
                <a:spcPct val="115000"/>
              </a:lnSpc>
              <a:spcBef>
                <a:spcPts val="0"/>
              </a:spcBef>
              <a:spcAft>
                <a:spcPts val="0"/>
              </a:spcAft>
              <a:buSzPts val="1350"/>
              <a:buFont typeface="Arial"/>
              <a:buChar char="•"/>
              <a:defRPr b="1" i="0" sz="1800" u="none" cap="none" strike="noStrike">
                <a:latin typeface="Arial"/>
                <a:ea typeface="Arial"/>
                <a:cs typeface="Arial"/>
                <a:sym typeface="Arial"/>
              </a:defRPr>
            </a:lvl2pPr>
            <a:lvl3pPr indent="-319087" lvl="2" marL="1371600" marR="0" rtl="0" algn="ctr">
              <a:lnSpc>
                <a:spcPct val="115000"/>
              </a:lnSpc>
              <a:spcBef>
                <a:spcPts val="0"/>
              </a:spcBef>
              <a:spcAft>
                <a:spcPts val="0"/>
              </a:spcAft>
              <a:buSzPts val="1425"/>
              <a:buFont typeface="Arial"/>
              <a:buChar char="•"/>
              <a:defRPr b="1" i="0" sz="1900" u="none" cap="none" strike="noStrike">
                <a:latin typeface="Arial"/>
                <a:ea typeface="Arial"/>
                <a:cs typeface="Arial"/>
                <a:sym typeface="Arial"/>
              </a:defRPr>
            </a:lvl3pPr>
            <a:lvl4pPr indent="-319087" lvl="3" marL="1828800" marR="0" rtl="0" algn="ctr">
              <a:lnSpc>
                <a:spcPct val="115000"/>
              </a:lnSpc>
              <a:spcBef>
                <a:spcPts val="0"/>
              </a:spcBef>
              <a:spcAft>
                <a:spcPts val="0"/>
              </a:spcAft>
              <a:buSzPts val="1425"/>
              <a:buFont typeface="Arial"/>
              <a:buChar char="•"/>
              <a:defRPr b="1" i="0" sz="1900" u="none" cap="none" strike="noStrike">
                <a:latin typeface="Arial"/>
                <a:ea typeface="Arial"/>
                <a:cs typeface="Arial"/>
                <a:sym typeface="Arial"/>
              </a:defRPr>
            </a:lvl4pPr>
            <a:lvl5pPr indent="-319087" lvl="4" marL="2286000" marR="0" rtl="0" algn="ctr">
              <a:lnSpc>
                <a:spcPct val="115000"/>
              </a:lnSpc>
              <a:spcBef>
                <a:spcPts val="0"/>
              </a:spcBef>
              <a:spcAft>
                <a:spcPts val="0"/>
              </a:spcAft>
              <a:buSzPts val="1425"/>
              <a:buFont typeface="Arial"/>
              <a:buChar char="•"/>
              <a:defRPr b="1" i="0" sz="1900" u="none" cap="none" strike="noStrike">
                <a:latin typeface="Arial"/>
                <a:ea typeface="Arial"/>
                <a:cs typeface="Arial"/>
                <a:sym typeface="Arial"/>
              </a:defRPr>
            </a:lvl5pPr>
            <a:lvl6pPr indent="-257175" lvl="5" marL="2743200" marR="0" rtl="0" algn="ctr">
              <a:lnSpc>
                <a:spcPct val="115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15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15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15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9" name="Google Shape;9;p2"/>
          <p:cNvSpPr/>
          <p:nvPr/>
        </p:nvSpPr>
        <p:spPr>
          <a:xfrm>
            <a:off x="5192713"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b="1" i="0" sz="900" u="none" cap="none" strike="noStrike">
              <a:latin typeface="Arial"/>
              <a:ea typeface="Arial"/>
              <a:cs typeface="Arial"/>
              <a:sym typeface="Arial"/>
            </a:endParaRPr>
          </a:p>
        </p:txBody>
      </p:sp>
      <p:grpSp>
        <p:nvGrpSpPr>
          <p:cNvPr id="10" name="Google Shape;10;p2"/>
          <p:cNvGrpSpPr/>
          <p:nvPr/>
        </p:nvGrpSpPr>
        <p:grpSpPr>
          <a:xfrm>
            <a:off x="-16803" y="-56964"/>
            <a:ext cx="9189348" cy="5248614"/>
            <a:chOff x="0" y="0"/>
            <a:chExt cx="24504928" cy="13996305"/>
          </a:xfrm>
        </p:grpSpPr>
        <p:pic>
          <p:nvPicPr>
            <p:cNvPr id="11" name="Google Shape;11;p2"/>
            <p:cNvPicPr preferRelativeResize="0"/>
            <p:nvPr/>
          </p:nvPicPr>
          <p:blipFill rotWithShape="1">
            <a:blip r:embed="rId2">
              <a:alphaModFix/>
            </a:blip>
            <a:srcRect b="0" l="0" r="0" t="0"/>
            <a:stretch/>
          </p:blipFill>
          <p:spPr>
            <a:xfrm>
              <a:off x="8573763" y="9393784"/>
              <a:ext cx="7376100" cy="4557300"/>
            </a:xfrm>
            <a:prstGeom prst="rect">
              <a:avLst/>
            </a:prstGeom>
            <a:noFill/>
            <a:ln>
              <a:noFill/>
            </a:ln>
          </p:spPr>
        </p:pic>
        <p:pic>
          <p:nvPicPr>
            <p:cNvPr id="12" name="Google Shape;12;p2"/>
            <p:cNvPicPr preferRelativeResize="0"/>
            <p:nvPr/>
          </p:nvPicPr>
          <p:blipFill rotWithShape="1">
            <a:blip r:embed="rId3">
              <a:alphaModFix/>
            </a:blip>
            <a:srcRect b="0" l="0" r="0" t="0"/>
            <a:stretch/>
          </p:blipFill>
          <p:spPr>
            <a:xfrm>
              <a:off x="8565479" y="3579"/>
              <a:ext cx="7371000" cy="4646700"/>
            </a:xfrm>
            <a:prstGeom prst="rect">
              <a:avLst/>
            </a:prstGeom>
            <a:noFill/>
            <a:ln>
              <a:noFill/>
            </a:ln>
          </p:spPr>
        </p:pic>
        <p:pic>
          <p:nvPicPr>
            <p:cNvPr id="13" name="Google Shape;13;p2"/>
            <p:cNvPicPr preferRelativeResize="0"/>
            <p:nvPr/>
          </p:nvPicPr>
          <p:blipFill rotWithShape="1">
            <a:blip r:embed="rId4">
              <a:alphaModFix/>
            </a:blip>
            <a:srcRect b="0" l="0" r="0" t="0"/>
            <a:stretch/>
          </p:blipFill>
          <p:spPr>
            <a:xfrm>
              <a:off x="0" y="4707465"/>
              <a:ext cx="8520600" cy="4646700"/>
            </a:xfrm>
            <a:prstGeom prst="rect">
              <a:avLst/>
            </a:prstGeom>
            <a:noFill/>
            <a:ln>
              <a:noFill/>
            </a:ln>
          </p:spPr>
        </p:pic>
        <p:pic>
          <p:nvPicPr>
            <p:cNvPr id="14" name="Google Shape;14;p2"/>
            <p:cNvPicPr preferRelativeResize="0"/>
            <p:nvPr/>
          </p:nvPicPr>
          <p:blipFill rotWithShape="1">
            <a:blip r:embed="rId5">
              <a:alphaModFix/>
            </a:blip>
            <a:srcRect b="0" l="0" r="0" t="0"/>
            <a:stretch/>
          </p:blipFill>
          <p:spPr>
            <a:xfrm>
              <a:off x="16007428" y="9402653"/>
              <a:ext cx="8497500" cy="4593600"/>
            </a:xfrm>
            <a:prstGeom prst="rect">
              <a:avLst/>
            </a:prstGeom>
            <a:noFill/>
            <a:ln>
              <a:noFill/>
            </a:ln>
          </p:spPr>
        </p:pic>
        <p:pic>
          <p:nvPicPr>
            <p:cNvPr id="15" name="Google Shape;15;p2"/>
            <p:cNvPicPr preferRelativeResize="0"/>
            <p:nvPr/>
          </p:nvPicPr>
          <p:blipFill rotWithShape="1">
            <a:blip r:embed="rId6">
              <a:alphaModFix/>
            </a:blip>
            <a:srcRect b="0" l="0" r="0" t="0"/>
            <a:stretch/>
          </p:blipFill>
          <p:spPr>
            <a:xfrm>
              <a:off x="49953" y="9402405"/>
              <a:ext cx="8470800" cy="4593900"/>
            </a:xfrm>
            <a:prstGeom prst="rect">
              <a:avLst/>
            </a:prstGeom>
            <a:noFill/>
            <a:ln>
              <a:noFill/>
            </a:ln>
          </p:spPr>
        </p:pic>
        <p:pic>
          <p:nvPicPr>
            <p:cNvPr id="16" name="Google Shape;16;p2"/>
            <p:cNvPicPr preferRelativeResize="0"/>
            <p:nvPr/>
          </p:nvPicPr>
          <p:blipFill rotWithShape="1">
            <a:blip r:embed="rId7">
              <a:alphaModFix/>
            </a:blip>
            <a:srcRect b="0" l="0" r="0" t="0"/>
            <a:stretch/>
          </p:blipFill>
          <p:spPr>
            <a:xfrm>
              <a:off x="16001744" y="0"/>
              <a:ext cx="8502900" cy="4656900"/>
            </a:xfrm>
            <a:prstGeom prst="rect">
              <a:avLst/>
            </a:prstGeom>
            <a:noFill/>
            <a:ln>
              <a:noFill/>
            </a:ln>
          </p:spPr>
        </p:pic>
        <p:pic>
          <p:nvPicPr>
            <p:cNvPr id="17" name="Google Shape;17;p2"/>
            <p:cNvPicPr preferRelativeResize="0"/>
            <p:nvPr/>
          </p:nvPicPr>
          <p:blipFill rotWithShape="1">
            <a:blip r:embed="rId8">
              <a:alphaModFix/>
            </a:blip>
            <a:srcRect b="0" l="0" r="0" t="0"/>
            <a:stretch/>
          </p:blipFill>
          <p:spPr>
            <a:xfrm>
              <a:off x="23858" y="10004"/>
              <a:ext cx="8503500" cy="4636200"/>
            </a:xfrm>
            <a:prstGeom prst="rect">
              <a:avLst/>
            </a:prstGeom>
            <a:noFill/>
            <a:ln>
              <a:noFill/>
            </a:ln>
          </p:spPr>
        </p:pic>
        <p:pic>
          <p:nvPicPr>
            <p:cNvPr id="18" name="Google Shape;18;p2"/>
            <p:cNvPicPr preferRelativeResize="0"/>
            <p:nvPr/>
          </p:nvPicPr>
          <p:blipFill rotWithShape="1">
            <a:blip r:embed="rId9">
              <a:alphaModFix/>
            </a:blip>
            <a:srcRect b="0" l="0" r="0" t="0"/>
            <a:stretch/>
          </p:blipFill>
          <p:spPr>
            <a:xfrm>
              <a:off x="15995623" y="4698312"/>
              <a:ext cx="8509200" cy="4652700"/>
            </a:xfrm>
            <a:prstGeom prst="rect">
              <a:avLst/>
            </a:prstGeom>
            <a:noFill/>
            <a:ln>
              <a:noFill/>
            </a:ln>
          </p:spPr>
        </p:pic>
        <p:pic>
          <p:nvPicPr>
            <p:cNvPr id="19" name="Google Shape;19;p2"/>
            <p:cNvPicPr preferRelativeResize="0"/>
            <p:nvPr/>
          </p:nvPicPr>
          <p:blipFill rotWithShape="1">
            <a:blip r:embed="rId10">
              <a:alphaModFix/>
            </a:blip>
            <a:srcRect b="0" l="0" r="0" t="0"/>
            <a:stretch/>
          </p:blipFill>
          <p:spPr>
            <a:xfrm>
              <a:off x="8574554" y="4709869"/>
              <a:ext cx="7359300" cy="4641300"/>
            </a:xfrm>
            <a:prstGeom prst="rect">
              <a:avLst/>
            </a:prstGeom>
            <a:noFill/>
            <a:ln>
              <a:noFill/>
            </a:ln>
          </p:spPr>
        </p:pic>
      </p:grpSp>
      <p:sp>
        <p:nvSpPr>
          <p:cNvPr id="20" name="Google Shape;20;p2"/>
          <p:cNvSpPr/>
          <p:nvPr/>
        </p:nvSpPr>
        <p:spPr>
          <a:xfrm>
            <a:off x="3161592" y="0"/>
            <a:ext cx="2832600" cy="5143500"/>
          </a:xfrm>
          <a:prstGeom prst="rect">
            <a:avLst/>
          </a:prstGeom>
          <a:solidFill>
            <a:srgbClr val="FFFFFF">
              <a:alpha val="94901"/>
            </a:srgbClr>
          </a:solidFill>
          <a:ln>
            <a:noFill/>
          </a:ln>
        </p:spPr>
        <p:txBody>
          <a:bodyPr anchorCtr="0" anchor="ctr" bIns="0" lIns="0" spcFirstLastPara="1" rIns="0" wrap="square" tIns="0">
            <a:noAutofit/>
          </a:bodyPr>
          <a:lstStyle/>
          <a:p>
            <a:pPr indent="-222250" lvl="0" marL="342900" marR="0" rtl="0" algn="ctr">
              <a:lnSpc>
                <a:spcPct val="120000"/>
              </a:lnSpc>
              <a:spcBef>
                <a:spcPts val="0"/>
              </a:spcBef>
              <a:spcAft>
                <a:spcPts val="0"/>
              </a:spcAft>
              <a:buClr>
                <a:srgbClr val="FFFFFF"/>
              </a:buClr>
              <a:buSzPts val="1900"/>
              <a:buFont typeface="Arial"/>
              <a:buNone/>
            </a:pPr>
            <a:r>
              <a:t/>
            </a:r>
            <a:endParaRPr b="0" i="0" sz="1900" u="none" cap="none" strike="noStrike">
              <a:latin typeface="Arial"/>
              <a:ea typeface="Arial"/>
              <a:cs typeface="Arial"/>
              <a:sym typeface="Arial"/>
            </a:endParaRPr>
          </a:p>
        </p:txBody>
      </p:sp>
      <p:sp>
        <p:nvSpPr>
          <p:cNvPr id="21" name="Google Shape;21;p2"/>
          <p:cNvSpPr txBox="1"/>
          <p:nvPr>
            <p:ph idx="2" type="body"/>
          </p:nvPr>
        </p:nvSpPr>
        <p:spPr>
          <a:xfrm>
            <a:off x="3360583" y="4065588"/>
            <a:ext cx="2435100" cy="535200"/>
          </a:xfrm>
          <a:prstGeom prst="rect">
            <a:avLst/>
          </a:prstGeom>
          <a:noFill/>
          <a:ln>
            <a:noFill/>
          </a:ln>
        </p:spPr>
        <p:txBody>
          <a:bodyPr anchorCtr="0" anchor="b" bIns="91425" lIns="91425" spcFirstLastPara="1" rIns="91425" wrap="square" tIns="91425">
            <a:noAutofit/>
          </a:bodyPr>
          <a:lstStyle>
            <a:lvl1pPr indent="-228600" lvl="0" marL="457200" marR="0" rtl="0" algn="ctr">
              <a:lnSpc>
                <a:spcPct val="150000"/>
              </a:lnSpc>
              <a:spcBef>
                <a:spcPts val="0"/>
              </a:spcBef>
              <a:spcAft>
                <a:spcPts val="0"/>
              </a:spcAft>
              <a:buSzPts val="1400"/>
              <a:buFont typeface="Arial"/>
              <a:buNone/>
              <a:defRPr b="0" i="0" sz="8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2" name="Google Shape;22;p2"/>
          <p:cNvSpPr txBox="1"/>
          <p:nvPr>
            <p:ph idx="3" type="body"/>
          </p:nvPr>
        </p:nvSpPr>
        <p:spPr>
          <a:xfrm>
            <a:off x="3360583" y="2884488"/>
            <a:ext cx="2435100" cy="112710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50000"/>
              </a:lnSpc>
              <a:spcBef>
                <a:spcPts val="0"/>
              </a:spcBef>
              <a:spcAft>
                <a:spcPts val="0"/>
              </a:spcAft>
              <a:buSzPts val="1400"/>
              <a:buFont typeface="Arial"/>
              <a:buNone/>
              <a:defRPr b="0" i="0" sz="10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3" name="Google Shape;23;p2"/>
          <p:cNvSpPr txBox="1"/>
          <p:nvPr>
            <p:ph idx="4" type="body"/>
          </p:nvPr>
        </p:nvSpPr>
        <p:spPr>
          <a:xfrm>
            <a:off x="3360583" y="4677004"/>
            <a:ext cx="2435100" cy="27420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50000"/>
              </a:lnSpc>
              <a:spcBef>
                <a:spcPts val="0"/>
              </a:spcBef>
              <a:spcAft>
                <a:spcPts val="0"/>
              </a:spcAft>
              <a:buSzPts val="1400"/>
              <a:buFont typeface="Arial"/>
              <a:buNone/>
              <a:defRPr b="0" i="0" sz="8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4" name="Google Shape;24;p2"/>
          <p:cNvSpPr/>
          <p:nvPr/>
        </p:nvSpPr>
        <p:spPr>
          <a:xfrm>
            <a:off x="3451699" y="2540569"/>
            <a:ext cx="2240700" cy="624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pic>
        <p:nvPicPr>
          <p:cNvPr descr="logo_zalando_rgb_hor_all.png" id="25" name="Google Shape;25;p2"/>
          <p:cNvPicPr preferRelativeResize="0"/>
          <p:nvPr/>
        </p:nvPicPr>
        <p:blipFill>
          <a:blip r:embed="rId11">
            <a:alphaModFix/>
          </a:blip>
          <a:stretch>
            <a:fillRect/>
          </a:stretch>
        </p:blipFill>
        <p:spPr>
          <a:xfrm>
            <a:off x="4076700" y="286275"/>
            <a:ext cx="990600" cy="1959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6_Text and Image right_01" showMasterSp="0">
  <p:cSld name="text + picture">
    <p:bg>
      <p:bgPr>
        <a:solidFill>
          <a:srgbClr val="FFFFFF"/>
        </a:solidFill>
      </p:bgPr>
    </p:bg>
    <p:spTree>
      <p:nvGrpSpPr>
        <p:cNvPr id="107" name="Shape 107"/>
        <p:cNvGrpSpPr/>
        <p:nvPr/>
      </p:nvGrpSpPr>
      <p:grpSpPr>
        <a:xfrm>
          <a:off x="0" y="0"/>
          <a:ext cx="0" cy="0"/>
          <a:chOff x="0" y="0"/>
          <a:chExt cx="0" cy="0"/>
        </a:xfrm>
      </p:grpSpPr>
      <p:sp>
        <p:nvSpPr>
          <p:cNvPr id="108" name="Google Shape;108;p11"/>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109" name="Google Shape;109;p11"/>
          <p:cNvSpPr/>
          <p:nvPr>
            <p:ph idx="2" type="pic"/>
          </p:nvPr>
        </p:nvSpPr>
        <p:spPr>
          <a:xfrm>
            <a:off x="4565928" y="1059656"/>
            <a:ext cx="3986700" cy="4083900"/>
          </a:xfrm>
          <a:prstGeom prst="rect">
            <a:avLst/>
          </a:prstGeom>
          <a:noFill/>
          <a:ln cap="flat" cmpd="sng" w="9525">
            <a:solidFill>
              <a:srgbClr val="D9D9D9"/>
            </a:solidFill>
            <a:prstDash val="dash"/>
            <a:round/>
            <a:headEnd len="sm" w="sm" type="none"/>
            <a:tailEnd len="sm" w="sm" type="none"/>
          </a:ln>
        </p:spPr>
        <p:txBody>
          <a:bodyPr anchorCtr="0" anchor="ctr" bIns="91425" lIns="91425" spcFirstLastPara="1" rIns="91425" wrap="square" tIns="91425">
            <a:noAutofit/>
          </a:bodyPr>
          <a:lstStyle>
            <a:lvl1pPr indent="0" lvl="0" marL="0" marR="0" rtl="0" algn="ctr">
              <a:lnSpc>
                <a:spcPct val="150000"/>
              </a:lnSpc>
              <a:spcBef>
                <a:spcPts val="0"/>
              </a:spcBef>
              <a:spcAft>
                <a:spcPts val="0"/>
              </a:spcAft>
              <a:buSzPts val="1400"/>
              <a:buFont typeface="Arial"/>
              <a:buNone/>
              <a:defRPr b="1" i="0" sz="600" u="none" cap="none" strike="noStrike">
                <a:latin typeface="Arial"/>
                <a:ea typeface="Arial"/>
                <a:cs typeface="Arial"/>
                <a:sym typeface="Arial"/>
              </a:defRPr>
            </a:lvl1pPr>
            <a:lvl2pPr indent="-75670" lvl="1" marL="24077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77257" lvl="2" marL="40745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78845" lvl="3" marL="57414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80432" lvl="4" marL="74083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82020" lvl="5" marL="90752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83607" lvl="6" marL="107420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85195" lvl="7" marL="124089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74082" lvl="8" marL="140758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10" name="Google Shape;110;p11"/>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111" name="Google Shape;111;p11"/>
          <p:cNvSpPr txBox="1"/>
          <p:nvPr>
            <p:ph type="title"/>
          </p:nvPr>
        </p:nvSpPr>
        <p:spPr>
          <a:xfrm>
            <a:off x="597198" y="219254"/>
            <a:ext cx="7952700" cy="751800"/>
          </a:xfrm>
          <a:prstGeom prst="rect">
            <a:avLst/>
          </a:prstGeom>
          <a:noFill/>
          <a:ln>
            <a:noFill/>
          </a:ln>
        </p:spPr>
        <p:txBody>
          <a:bodyPr anchorCtr="0" anchor="ctr" bIns="91425" lIns="91425" spcFirstLastPara="1" rIns="91425" wrap="square" tIns="91425">
            <a:noAutofit/>
          </a:bodyPr>
          <a:lstStyle>
            <a:lvl1pPr indent="0" lvl="0" marL="0" marR="0" rtl="0" algn="ctr">
              <a:lnSpc>
                <a:spcPct val="120000"/>
              </a:lnSpc>
              <a:spcBef>
                <a:spcPts val="0"/>
              </a:spcBef>
              <a:spcAft>
                <a:spcPts val="0"/>
              </a:spcAft>
              <a:buSzPts val="1400"/>
              <a:buFont typeface="Arial"/>
              <a:buNone/>
              <a:defRPr b="1" i="0" sz="1300" u="none" cap="none" strike="noStrike">
                <a:latin typeface="Arial"/>
                <a:ea typeface="Arial"/>
                <a:cs typeface="Arial"/>
                <a:sym typeface="Arial"/>
              </a:defRPr>
            </a:lvl1pPr>
            <a:lvl2pPr indent="76200" lvl="1" marL="0"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indent="165100" lvl="2" marL="0"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indent="254000" lvl="3" marL="0"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indent="342900" lvl="4" marL="0"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indent="419100" lvl="5" marL="0"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indent="508000" lvl="6" marL="0"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indent="596900" lvl="7" marL="0"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indent="685800" lvl="8" marL="0"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sp>
        <p:nvSpPr>
          <p:cNvPr id="112" name="Google Shape;112;p11"/>
          <p:cNvSpPr txBox="1"/>
          <p:nvPr>
            <p:ph idx="1" type="body"/>
          </p:nvPr>
        </p:nvSpPr>
        <p:spPr>
          <a:xfrm>
            <a:off x="594185" y="1062470"/>
            <a:ext cx="3533100" cy="3417600"/>
          </a:xfrm>
          <a:prstGeom prst="rect">
            <a:avLst/>
          </a:prstGeom>
          <a:noFill/>
          <a:ln>
            <a:noFill/>
          </a:ln>
        </p:spPr>
        <p:txBody>
          <a:bodyPr anchorCtr="0" anchor="ctr" bIns="91425" lIns="91425" spcFirstLastPara="1" rIns="91425" wrap="square" tIns="91425">
            <a:noAutofit/>
          </a:bodyPr>
          <a:lstStyle>
            <a:lvl1pPr indent="-304800" lvl="0" marL="457200" marR="0" rtl="0" algn="l">
              <a:lnSpc>
                <a:spcPct val="100000"/>
              </a:lnSpc>
              <a:spcBef>
                <a:spcPts val="1200"/>
              </a:spcBef>
              <a:spcAft>
                <a:spcPts val="0"/>
              </a:spcAft>
              <a:buSzPts val="1200"/>
              <a:buFont typeface="Arial"/>
              <a:buChar char="•"/>
              <a:defRPr i="0" sz="1200" u="none" cap="none" strike="noStrike">
                <a:latin typeface="Arial"/>
                <a:ea typeface="Arial"/>
                <a:cs typeface="Arial"/>
                <a:sym typeface="Arial"/>
              </a:defRPr>
            </a:lvl1pPr>
            <a:lvl2pPr indent="-298450" lvl="1" marL="914400" marR="0" rtl="0" algn="l">
              <a:lnSpc>
                <a:spcPct val="100000"/>
              </a:lnSpc>
              <a:spcBef>
                <a:spcPts val="600"/>
              </a:spcBef>
              <a:spcAft>
                <a:spcPts val="0"/>
              </a:spcAft>
              <a:buSzPts val="1100"/>
              <a:buFont typeface="Arial"/>
              <a:buChar char="•"/>
              <a:defRPr i="0" sz="1100" u="none" cap="none" strike="noStrike">
                <a:latin typeface="Arial"/>
                <a:ea typeface="Arial"/>
                <a:cs typeface="Arial"/>
                <a:sym typeface="Arial"/>
              </a:defRPr>
            </a:lvl2pPr>
            <a:lvl3pPr indent="-298450" lvl="2" marL="1371600" marR="0" rtl="0" algn="l">
              <a:lnSpc>
                <a:spcPct val="100000"/>
              </a:lnSpc>
              <a:spcBef>
                <a:spcPts val="600"/>
              </a:spcBef>
              <a:spcAft>
                <a:spcPts val="0"/>
              </a:spcAft>
              <a:buSzPts val="1100"/>
              <a:buFont typeface="Arial"/>
              <a:buChar char="•"/>
              <a:defRPr i="0" sz="1100" u="none" cap="none" strike="noStrike">
                <a:latin typeface="Arial"/>
                <a:ea typeface="Arial"/>
                <a:cs typeface="Arial"/>
                <a:sym typeface="Arial"/>
              </a:defRPr>
            </a:lvl3pPr>
            <a:lvl4pPr indent="-298450" lvl="3" marL="1828800" marR="0" rtl="0" algn="l">
              <a:lnSpc>
                <a:spcPct val="100000"/>
              </a:lnSpc>
              <a:spcBef>
                <a:spcPts val="1200"/>
              </a:spcBef>
              <a:spcAft>
                <a:spcPts val="0"/>
              </a:spcAft>
              <a:buSzPts val="1100"/>
              <a:buFont typeface="Arial"/>
              <a:buChar char="•"/>
              <a:defRPr i="0" sz="1100" u="none" cap="none" strike="noStrike">
                <a:latin typeface="Arial"/>
                <a:ea typeface="Arial"/>
                <a:cs typeface="Arial"/>
                <a:sym typeface="Arial"/>
              </a:defRPr>
            </a:lvl4pPr>
            <a:lvl5pPr indent="-298450" lvl="4" marL="22860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5pPr>
            <a:lvl6pPr indent="-298450" lvl="5" marL="27432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6pPr>
            <a:lvl7pPr indent="-298450" lvl="6" marL="32004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7pPr>
            <a:lvl8pPr indent="-298450" lvl="7" marL="36576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8pPr>
            <a:lvl9pPr indent="-298450" lvl="8" marL="41148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9pPr>
          </a:lstStyle>
          <a:p/>
        </p:txBody>
      </p:sp>
      <p:sp>
        <p:nvSpPr>
          <p:cNvPr id="113" name="Google Shape;113;p11"/>
          <p:cNvSpPr txBox="1"/>
          <p:nvPr>
            <p:ph idx="3" type="body"/>
          </p:nvPr>
        </p:nvSpPr>
        <p:spPr>
          <a:xfrm>
            <a:off x="742950" y="4658700"/>
            <a:ext cx="6925800" cy="290400"/>
          </a:xfrm>
          <a:prstGeom prst="rect">
            <a:avLst/>
          </a:prstGeom>
          <a:noFill/>
          <a:ln>
            <a:noFill/>
          </a:ln>
        </p:spPr>
        <p:txBody>
          <a:bodyPr anchorCtr="0" anchor="b" bIns="91425" lIns="91425" spcFirstLastPara="1" rIns="91425" wrap="square" tIns="91425">
            <a:noAutofit/>
          </a:bodyPr>
          <a:lstStyle>
            <a:lvl1pPr indent="-279400" lvl="0" marL="457200" marR="0" rtl="0">
              <a:lnSpc>
                <a:spcPct val="100000"/>
              </a:lnSpc>
              <a:spcBef>
                <a:spcPts val="0"/>
              </a:spcBef>
              <a:spcAft>
                <a:spcPts val="0"/>
              </a:spcAft>
              <a:buSzPts val="800"/>
              <a:buFont typeface="Arial"/>
              <a:buAutoNum type="alphaUcPeriod"/>
              <a:defRPr b="0" i="0" sz="800" u="none" cap="none" strike="noStrike">
                <a:latin typeface="Arial"/>
                <a:ea typeface="Arial"/>
                <a:cs typeface="Arial"/>
                <a:sym typeface="Arial"/>
              </a:defRPr>
            </a:lvl1pPr>
            <a:lvl2pPr indent="-279400" lvl="1" marL="9144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2pPr>
            <a:lvl3pPr indent="-279400" lvl="2" marL="13716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3pPr>
            <a:lvl4pPr indent="-279400" lvl="3" marL="1828800" marR="0" rtl="0">
              <a:lnSpc>
                <a:spcPct val="100000"/>
              </a:lnSpc>
              <a:spcBef>
                <a:spcPts val="0"/>
              </a:spcBef>
              <a:spcAft>
                <a:spcPts val="0"/>
              </a:spcAft>
              <a:buSzPts val="800"/>
              <a:buFont typeface="Arial"/>
              <a:buAutoNum type="arabicPeriod"/>
              <a:defRPr b="1" i="0" sz="800" u="none" cap="none" strike="noStrike">
                <a:latin typeface="Arial"/>
                <a:ea typeface="Arial"/>
                <a:cs typeface="Arial"/>
                <a:sym typeface="Arial"/>
              </a:defRPr>
            </a:lvl4pPr>
            <a:lvl5pPr indent="-279400" lvl="4" marL="22860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5pPr>
            <a:lvl6pPr indent="-279400" lvl="5" marL="27432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6pPr>
            <a:lvl7pPr indent="-279400" lvl="6" marL="3200400" marR="0" rtl="0">
              <a:lnSpc>
                <a:spcPct val="100000"/>
              </a:lnSpc>
              <a:spcBef>
                <a:spcPts val="0"/>
              </a:spcBef>
              <a:spcAft>
                <a:spcPts val="0"/>
              </a:spcAft>
              <a:buSzPts val="800"/>
              <a:buFont typeface="Arial"/>
              <a:buAutoNum type="arabicPeriod"/>
              <a:defRPr b="1" i="0" sz="800" u="none" cap="none" strike="noStrike">
                <a:latin typeface="Arial"/>
                <a:ea typeface="Arial"/>
                <a:cs typeface="Arial"/>
                <a:sym typeface="Arial"/>
              </a:defRPr>
            </a:lvl7pPr>
            <a:lvl8pPr indent="-279400" lvl="7" marL="36576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8pPr>
            <a:lvl9pPr indent="-279400" lvl="8" marL="41148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9pPr>
          </a:lstStyle>
          <a:p/>
        </p:txBody>
      </p:sp>
      <p:sp>
        <p:nvSpPr>
          <p:cNvPr id="114" name="Google Shape;114;p11"/>
          <p:cNvSpPr/>
          <p:nvPr/>
        </p:nvSpPr>
        <p:spPr>
          <a:xfrm>
            <a:off x="9312750" y="562025"/>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500"/>
              </a:spcBef>
              <a:spcAft>
                <a:spcPts val="500"/>
              </a:spcAft>
              <a:buNone/>
            </a:pPr>
            <a:r>
              <a:rPr lang="en" sz="800">
                <a:solidFill>
                  <a:schemeClr val="accent6"/>
                </a:solidFill>
                <a:highlight>
                  <a:srgbClr val="FFFFFF"/>
                </a:highlight>
              </a:rPr>
              <a:t>Please write the title in all capital letters</a:t>
            </a:r>
            <a:endParaRPr sz="800">
              <a:solidFill>
                <a:schemeClr val="accent6"/>
              </a:solidFill>
              <a:highlight>
                <a:srgbClr val="FFFFFF"/>
              </a:highlight>
            </a:endParaRPr>
          </a:p>
        </p:txBody>
      </p:sp>
      <p:sp>
        <p:nvSpPr>
          <p:cNvPr id="115" name="Google Shape;115;p11"/>
          <p:cNvSpPr/>
          <p:nvPr/>
        </p:nvSpPr>
        <p:spPr>
          <a:xfrm>
            <a:off x="9312750" y="28625"/>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800">
                <a:solidFill>
                  <a:schemeClr val="accent6"/>
                </a:solidFill>
                <a:highlight>
                  <a:srgbClr val="FFFFFF"/>
                </a:highlight>
              </a:rPr>
              <a:t>Put images in the grey dotted box "unsupported placeholder"</a:t>
            </a:r>
            <a:endParaRPr sz="800">
              <a:solidFill>
                <a:schemeClr val="accent6"/>
              </a:solidFill>
              <a:highlight>
                <a:srgbClr val="FFFFFF"/>
              </a:highlight>
            </a:endParaRPr>
          </a:p>
        </p:txBody>
      </p:sp>
      <p:sp>
        <p:nvSpPr>
          <p:cNvPr id="116" name="Google Shape;116;p11"/>
          <p:cNvSpPr/>
          <p:nvPr/>
        </p:nvSpPr>
        <p:spPr>
          <a:xfrm>
            <a:off x="9312750" y="1095425"/>
            <a:ext cx="1317600" cy="6660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500"/>
              </a:spcBef>
              <a:spcAft>
                <a:spcPts val="500"/>
              </a:spcAft>
              <a:buNone/>
            </a:pPr>
            <a:r>
              <a:rPr lang="en" sz="800">
                <a:solidFill>
                  <a:schemeClr val="accent6"/>
                </a:solidFill>
                <a:highlight>
                  <a:srgbClr val="FFFFFF"/>
                </a:highlight>
              </a:rPr>
              <a:t>Use bullet points to summarize information rather than writing long paragraphs in the text box</a:t>
            </a:r>
            <a:endParaRPr sz="800">
              <a:solidFill>
                <a:schemeClr val="accent6"/>
              </a:solidFill>
              <a:highlight>
                <a:srgbClr val="FFFFFF"/>
              </a:highligh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6_Text and Image right_02" showMasterSp="0">
  <p:cSld name="2_text + picture">
    <p:bg>
      <p:bgPr>
        <a:solidFill>
          <a:srgbClr val="FFFFFF"/>
        </a:solidFill>
      </p:bgPr>
    </p:bg>
    <p:spTree>
      <p:nvGrpSpPr>
        <p:cNvPr id="117" name="Shape 117"/>
        <p:cNvGrpSpPr/>
        <p:nvPr/>
      </p:nvGrpSpPr>
      <p:grpSpPr>
        <a:xfrm>
          <a:off x="0" y="0"/>
          <a:ext cx="0" cy="0"/>
          <a:chOff x="0" y="0"/>
          <a:chExt cx="0" cy="0"/>
        </a:xfrm>
      </p:grpSpPr>
      <p:sp>
        <p:nvSpPr>
          <p:cNvPr id="118" name="Google Shape;118;p12"/>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119" name="Google Shape;119;p12"/>
          <p:cNvSpPr/>
          <p:nvPr>
            <p:ph idx="2" type="pic"/>
          </p:nvPr>
        </p:nvSpPr>
        <p:spPr>
          <a:xfrm>
            <a:off x="4564380" y="1059656"/>
            <a:ext cx="4579500" cy="3429000"/>
          </a:xfrm>
          <a:prstGeom prst="rect">
            <a:avLst/>
          </a:prstGeom>
          <a:noFill/>
          <a:ln cap="flat" cmpd="sng" w="9525">
            <a:solidFill>
              <a:srgbClr val="D9D9D9"/>
            </a:solidFill>
            <a:prstDash val="dash"/>
            <a:round/>
            <a:headEnd len="sm" w="sm" type="none"/>
            <a:tailEnd len="sm" w="sm" type="none"/>
          </a:ln>
        </p:spPr>
        <p:txBody>
          <a:bodyPr anchorCtr="0" anchor="ctr" bIns="91425" lIns="91425" spcFirstLastPara="1" rIns="91425" wrap="square" tIns="91425">
            <a:noAutofit/>
          </a:bodyPr>
          <a:lstStyle>
            <a:lvl1pPr indent="0" lvl="0" marL="0" marR="0" rtl="0" algn="ctr">
              <a:lnSpc>
                <a:spcPct val="150000"/>
              </a:lnSpc>
              <a:spcBef>
                <a:spcPts val="0"/>
              </a:spcBef>
              <a:spcAft>
                <a:spcPts val="0"/>
              </a:spcAft>
              <a:buSzPts val="1400"/>
              <a:buFont typeface="Arial"/>
              <a:buNone/>
              <a:defRPr b="1" i="0" sz="600" u="none" cap="none" strike="noStrike">
                <a:latin typeface="Arial"/>
                <a:ea typeface="Arial"/>
                <a:cs typeface="Arial"/>
                <a:sym typeface="Arial"/>
              </a:defRPr>
            </a:lvl1pPr>
            <a:lvl2pPr indent="-75670" lvl="1" marL="24077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77257" lvl="2" marL="40745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78845" lvl="3" marL="57414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80432" lvl="4" marL="74083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82020" lvl="5" marL="90752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83607" lvl="6" marL="107420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85195" lvl="7" marL="124089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74082" lvl="8" marL="140758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20" name="Google Shape;120;p12"/>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121" name="Google Shape;121;p12"/>
          <p:cNvSpPr txBox="1"/>
          <p:nvPr>
            <p:ph idx="1" type="body"/>
          </p:nvPr>
        </p:nvSpPr>
        <p:spPr>
          <a:xfrm>
            <a:off x="594185" y="1062470"/>
            <a:ext cx="3533100" cy="3417600"/>
          </a:xfrm>
          <a:prstGeom prst="rect">
            <a:avLst/>
          </a:prstGeom>
          <a:noFill/>
          <a:ln>
            <a:noFill/>
          </a:ln>
        </p:spPr>
        <p:txBody>
          <a:bodyPr anchorCtr="0" anchor="ctr" bIns="91425" lIns="91425" spcFirstLastPara="1" rIns="91425" wrap="square" tIns="91425">
            <a:noAutofit/>
          </a:bodyPr>
          <a:lstStyle>
            <a:lvl1pPr indent="-304800" lvl="0" marL="457200" marR="0" rtl="0" algn="l">
              <a:lnSpc>
                <a:spcPct val="100000"/>
              </a:lnSpc>
              <a:spcBef>
                <a:spcPts val="1200"/>
              </a:spcBef>
              <a:spcAft>
                <a:spcPts val="0"/>
              </a:spcAft>
              <a:buSzPts val="1200"/>
              <a:buFont typeface="Arial"/>
              <a:buChar char="•"/>
              <a:defRPr i="0" sz="1200" u="none" cap="none" strike="noStrike">
                <a:latin typeface="Arial"/>
                <a:ea typeface="Arial"/>
                <a:cs typeface="Arial"/>
                <a:sym typeface="Arial"/>
              </a:defRPr>
            </a:lvl1pPr>
            <a:lvl2pPr indent="-298450" lvl="1" marL="914400" marR="0" rtl="0" algn="l">
              <a:lnSpc>
                <a:spcPct val="100000"/>
              </a:lnSpc>
              <a:spcBef>
                <a:spcPts val="600"/>
              </a:spcBef>
              <a:spcAft>
                <a:spcPts val="0"/>
              </a:spcAft>
              <a:buSzPts val="1100"/>
              <a:buFont typeface="Arial"/>
              <a:buChar char="•"/>
              <a:defRPr i="0" sz="1100" u="none" cap="none" strike="noStrike">
                <a:latin typeface="Arial"/>
                <a:ea typeface="Arial"/>
                <a:cs typeface="Arial"/>
                <a:sym typeface="Arial"/>
              </a:defRPr>
            </a:lvl2pPr>
            <a:lvl3pPr indent="-298450" lvl="2" marL="1371600" marR="0" rtl="0" algn="l">
              <a:lnSpc>
                <a:spcPct val="100000"/>
              </a:lnSpc>
              <a:spcBef>
                <a:spcPts val="600"/>
              </a:spcBef>
              <a:spcAft>
                <a:spcPts val="0"/>
              </a:spcAft>
              <a:buSzPts val="1100"/>
              <a:buFont typeface="Arial"/>
              <a:buChar char="•"/>
              <a:defRPr i="0" sz="1100" u="none" cap="none" strike="noStrike">
                <a:latin typeface="Arial"/>
                <a:ea typeface="Arial"/>
                <a:cs typeface="Arial"/>
                <a:sym typeface="Arial"/>
              </a:defRPr>
            </a:lvl3pPr>
            <a:lvl4pPr indent="-298450" lvl="3" marL="1828800" marR="0" rtl="0" algn="l">
              <a:lnSpc>
                <a:spcPct val="100000"/>
              </a:lnSpc>
              <a:spcBef>
                <a:spcPts val="1200"/>
              </a:spcBef>
              <a:spcAft>
                <a:spcPts val="0"/>
              </a:spcAft>
              <a:buSzPts val="1100"/>
              <a:buFont typeface="Arial"/>
              <a:buChar char="•"/>
              <a:defRPr i="0" sz="1100" u="none" cap="none" strike="noStrike">
                <a:latin typeface="Arial"/>
                <a:ea typeface="Arial"/>
                <a:cs typeface="Arial"/>
                <a:sym typeface="Arial"/>
              </a:defRPr>
            </a:lvl4pPr>
            <a:lvl5pPr indent="-298450" lvl="4" marL="22860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5pPr>
            <a:lvl6pPr indent="-298450" lvl="5" marL="27432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6pPr>
            <a:lvl7pPr indent="-298450" lvl="6" marL="32004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7pPr>
            <a:lvl8pPr indent="-298450" lvl="7" marL="36576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8pPr>
            <a:lvl9pPr indent="-298450" lvl="8" marL="41148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9pPr>
          </a:lstStyle>
          <a:p/>
        </p:txBody>
      </p:sp>
      <p:sp>
        <p:nvSpPr>
          <p:cNvPr id="122" name="Google Shape;122;p12"/>
          <p:cNvSpPr txBox="1"/>
          <p:nvPr>
            <p:ph type="title"/>
          </p:nvPr>
        </p:nvSpPr>
        <p:spPr>
          <a:xfrm>
            <a:off x="597198" y="219254"/>
            <a:ext cx="7952700" cy="751800"/>
          </a:xfrm>
          <a:prstGeom prst="rect">
            <a:avLst/>
          </a:prstGeom>
          <a:noFill/>
          <a:ln>
            <a:noFill/>
          </a:ln>
        </p:spPr>
        <p:txBody>
          <a:bodyPr anchorCtr="0" anchor="ctr" bIns="91425" lIns="91425" spcFirstLastPara="1" rIns="91425" wrap="square" tIns="91425">
            <a:noAutofit/>
          </a:bodyPr>
          <a:lstStyle>
            <a:lvl1pPr indent="0" lvl="0" marL="0" marR="0" rtl="0" algn="ctr">
              <a:lnSpc>
                <a:spcPct val="120000"/>
              </a:lnSpc>
              <a:spcBef>
                <a:spcPts val="0"/>
              </a:spcBef>
              <a:spcAft>
                <a:spcPts val="0"/>
              </a:spcAft>
              <a:buSzPts val="1400"/>
              <a:buFont typeface="Arial"/>
              <a:buNone/>
              <a:defRPr b="1" i="0" sz="1300" u="none" cap="none" strike="noStrike">
                <a:latin typeface="Arial"/>
                <a:ea typeface="Arial"/>
                <a:cs typeface="Arial"/>
                <a:sym typeface="Arial"/>
              </a:defRPr>
            </a:lvl1pPr>
            <a:lvl2pPr indent="76200" lvl="1" marL="0"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indent="165100" lvl="2" marL="0"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indent="254000" lvl="3" marL="0"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indent="342900" lvl="4" marL="0"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indent="419100" lvl="5" marL="0"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indent="508000" lvl="6" marL="0"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indent="596900" lvl="7" marL="0"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indent="685800" lvl="8" marL="0"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sp>
        <p:nvSpPr>
          <p:cNvPr id="123" name="Google Shape;123;p12"/>
          <p:cNvSpPr txBox="1"/>
          <p:nvPr>
            <p:ph idx="3" type="body"/>
          </p:nvPr>
        </p:nvSpPr>
        <p:spPr>
          <a:xfrm>
            <a:off x="742950" y="4658700"/>
            <a:ext cx="6925800" cy="290400"/>
          </a:xfrm>
          <a:prstGeom prst="rect">
            <a:avLst/>
          </a:prstGeom>
          <a:noFill/>
          <a:ln>
            <a:noFill/>
          </a:ln>
        </p:spPr>
        <p:txBody>
          <a:bodyPr anchorCtr="0" anchor="b" bIns="91425" lIns="91425" spcFirstLastPara="1" rIns="91425" wrap="square" tIns="91425">
            <a:noAutofit/>
          </a:bodyPr>
          <a:lstStyle>
            <a:lvl1pPr indent="-279400" lvl="0" marL="457200" marR="0" rtl="0">
              <a:lnSpc>
                <a:spcPct val="100000"/>
              </a:lnSpc>
              <a:spcBef>
                <a:spcPts val="0"/>
              </a:spcBef>
              <a:spcAft>
                <a:spcPts val="0"/>
              </a:spcAft>
              <a:buSzPts val="800"/>
              <a:buFont typeface="Arial"/>
              <a:buAutoNum type="alphaUcPeriod"/>
              <a:defRPr b="0" i="0" sz="800" u="none" cap="none" strike="noStrike">
                <a:latin typeface="Arial"/>
                <a:ea typeface="Arial"/>
                <a:cs typeface="Arial"/>
                <a:sym typeface="Arial"/>
              </a:defRPr>
            </a:lvl1pPr>
            <a:lvl2pPr indent="-279400" lvl="1" marL="9144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2pPr>
            <a:lvl3pPr indent="-279400" lvl="2" marL="13716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3pPr>
            <a:lvl4pPr indent="-279400" lvl="3" marL="1828800" marR="0" rtl="0">
              <a:lnSpc>
                <a:spcPct val="100000"/>
              </a:lnSpc>
              <a:spcBef>
                <a:spcPts val="0"/>
              </a:spcBef>
              <a:spcAft>
                <a:spcPts val="0"/>
              </a:spcAft>
              <a:buSzPts val="800"/>
              <a:buFont typeface="Arial"/>
              <a:buAutoNum type="arabicPeriod"/>
              <a:defRPr b="1" i="0" sz="800" u="none" cap="none" strike="noStrike">
                <a:latin typeface="Arial"/>
                <a:ea typeface="Arial"/>
                <a:cs typeface="Arial"/>
                <a:sym typeface="Arial"/>
              </a:defRPr>
            </a:lvl4pPr>
            <a:lvl5pPr indent="-279400" lvl="4" marL="22860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5pPr>
            <a:lvl6pPr indent="-279400" lvl="5" marL="27432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6pPr>
            <a:lvl7pPr indent="-279400" lvl="6" marL="3200400" marR="0" rtl="0">
              <a:lnSpc>
                <a:spcPct val="100000"/>
              </a:lnSpc>
              <a:spcBef>
                <a:spcPts val="0"/>
              </a:spcBef>
              <a:spcAft>
                <a:spcPts val="0"/>
              </a:spcAft>
              <a:buSzPts val="800"/>
              <a:buFont typeface="Arial"/>
              <a:buAutoNum type="arabicPeriod"/>
              <a:defRPr b="1" i="0" sz="800" u="none" cap="none" strike="noStrike">
                <a:latin typeface="Arial"/>
                <a:ea typeface="Arial"/>
                <a:cs typeface="Arial"/>
                <a:sym typeface="Arial"/>
              </a:defRPr>
            </a:lvl7pPr>
            <a:lvl8pPr indent="-279400" lvl="7" marL="36576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8pPr>
            <a:lvl9pPr indent="-279400" lvl="8" marL="41148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9pPr>
          </a:lstStyle>
          <a:p/>
        </p:txBody>
      </p:sp>
      <p:sp>
        <p:nvSpPr>
          <p:cNvPr id="124" name="Google Shape;124;p12"/>
          <p:cNvSpPr/>
          <p:nvPr/>
        </p:nvSpPr>
        <p:spPr>
          <a:xfrm>
            <a:off x="9312750" y="562025"/>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500"/>
              </a:spcBef>
              <a:spcAft>
                <a:spcPts val="500"/>
              </a:spcAft>
              <a:buNone/>
            </a:pPr>
            <a:r>
              <a:rPr lang="en" sz="800">
                <a:solidFill>
                  <a:schemeClr val="accent6"/>
                </a:solidFill>
                <a:highlight>
                  <a:srgbClr val="FFFFFF"/>
                </a:highlight>
              </a:rPr>
              <a:t>Please write the title in all capital letters</a:t>
            </a:r>
            <a:endParaRPr sz="800">
              <a:solidFill>
                <a:schemeClr val="accent6"/>
              </a:solidFill>
              <a:highlight>
                <a:srgbClr val="FFFFFF"/>
              </a:highlight>
            </a:endParaRPr>
          </a:p>
        </p:txBody>
      </p:sp>
      <p:sp>
        <p:nvSpPr>
          <p:cNvPr id="125" name="Google Shape;125;p12"/>
          <p:cNvSpPr/>
          <p:nvPr/>
        </p:nvSpPr>
        <p:spPr>
          <a:xfrm>
            <a:off x="9312750" y="28625"/>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800">
                <a:solidFill>
                  <a:schemeClr val="accent6"/>
                </a:solidFill>
                <a:highlight>
                  <a:srgbClr val="FFFFFF"/>
                </a:highlight>
              </a:rPr>
              <a:t>Put images in the grey dotted box "unsupported placeholder"</a:t>
            </a:r>
            <a:endParaRPr sz="800">
              <a:solidFill>
                <a:schemeClr val="accent6"/>
              </a:solidFill>
              <a:highlight>
                <a:srgbClr val="FFFFFF"/>
              </a:highlight>
            </a:endParaRPr>
          </a:p>
        </p:txBody>
      </p:sp>
      <p:sp>
        <p:nvSpPr>
          <p:cNvPr id="126" name="Google Shape;126;p12"/>
          <p:cNvSpPr/>
          <p:nvPr/>
        </p:nvSpPr>
        <p:spPr>
          <a:xfrm>
            <a:off x="9312750" y="1095425"/>
            <a:ext cx="1317600" cy="6660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500"/>
              </a:spcBef>
              <a:spcAft>
                <a:spcPts val="500"/>
              </a:spcAft>
              <a:buNone/>
            </a:pPr>
            <a:r>
              <a:rPr lang="en" sz="800">
                <a:solidFill>
                  <a:schemeClr val="accent6"/>
                </a:solidFill>
                <a:highlight>
                  <a:srgbClr val="FFFFFF"/>
                </a:highlight>
              </a:rPr>
              <a:t>Use bullet points to summarize information rather than writing long paragraphs in the text box</a:t>
            </a:r>
            <a:endParaRPr sz="800">
              <a:solidFill>
                <a:schemeClr val="accent6"/>
              </a:solidFill>
              <a:highlight>
                <a:srgbClr val="FFFFFF"/>
              </a:highlight>
            </a:endParaRPr>
          </a:p>
        </p:txBody>
      </p:sp>
      <p:pic>
        <p:nvPicPr>
          <p:cNvPr descr="logo_zalando_rgb_hor_all.png" id="127" name="Google Shape;127;p12"/>
          <p:cNvPicPr preferRelativeResize="0"/>
          <p:nvPr/>
        </p:nvPicPr>
        <p:blipFill>
          <a:blip r:embed="rId2">
            <a:alphaModFix/>
          </a:blip>
          <a:stretch>
            <a:fillRect/>
          </a:stretch>
        </p:blipFill>
        <p:spPr>
          <a:xfrm>
            <a:off x="7710810" y="4717150"/>
            <a:ext cx="825077" cy="1632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6_Text and Image right_03" showMasterSp="0">
  <p:cSld name="3_text + picture">
    <p:bg>
      <p:bgPr>
        <a:solidFill>
          <a:srgbClr val="FFFFFF"/>
        </a:solidFill>
      </p:bgPr>
    </p:bg>
    <p:spTree>
      <p:nvGrpSpPr>
        <p:cNvPr id="128" name="Shape 128"/>
        <p:cNvGrpSpPr/>
        <p:nvPr/>
      </p:nvGrpSpPr>
      <p:grpSpPr>
        <a:xfrm>
          <a:off x="0" y="0"/>
          <a:ext cx="0" cy="0"/>
          <a:chOff x="0" y="0"/>
          <a:chExt cx="0" cy="0"/>
        </a:xfrm>
      </p:grpSpPr>
      <p:sp>
        <p:nvSpPr>
          <p:cNvPr id="129" name="Google Shape;129;p13"/>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130" name="Google Shape;130;p13"/>
          <p:cNvSpPr/>
          <p:nvPr>
            <p:ph idx="2" type="pic"/>
          </p:nvPr>
        </p:nvSpPr>
        <p:spPr>
          <a:xfrm>
            <a:off x="4564380" y="1059656"/>
            <a:ext cx="3986700" cy="3429000"/>
          </a:xfrm>
          <a:prstGeom prst="rect">
            <a:avLst/>
          </a:prstGeom>
          <a:noFill/>
          <a:ln cap="flat" cmpd="sng" w="9525">
            <a:solidFill>
              <a:srgbClr val="D9D9D9"/>
            </a:solidFill>
            <a:prstDash val="dash"/>
            <a:round/>
            <a:headEnd len="sm" w="sm" type="none"/>
            <a:tailEnd len="sm" w="sm" type="none"/>
          </a:ln>
        </p:spPr>
        <p:txBody>
          <a:bodyPr anchorCtr="0" anchor="ctr" bIns="91425" lIns="91425" spcFirstLastPara="1" rIns="91425" wrap="square" tIns="91425">
            <a:noAutofit/>
          </a:bodyPr>
          <a:lstStyle>
            <a:lvl1pPr indent="0" lvl="0" marL="0" marR="0" rtl="0" algn="ctr">
              <a:lnSpc>
                <a:spcPct val="150000"/>
              </a:lnSpc>
              <a:spcBef>
                <a:spcPts val="0"/>
              </a:spcBef>
              <a:spcAft>
                <a:spcPts val="0"/>
              </a:spcAft>
              <a:buSzPts val="1400"/>
              <a:buFont typeface="Arial"/>
              <a:buNone/>
              <a:defRPr b="1" sz="600"/>
            </a:lvl1pPr>
            <a:lvl2pPr indent="-75670" lvl="1" marL="24077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77257" lvl="2" marL="40745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78845" lvl="3" marL="57414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80432" lvl="4" marL="74083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82020" lvl="5" marL="90752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83607" lvl="6" marL="107420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85195" lvl="7" marL="124089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74082" lvl="8" marL="140758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31" name="Google Shape;131;p13"/>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132" name="Google Shape;132;p13"/>
          <p:cNvSpPr txBox="1"/>
          <p:nvPr>
            <p:ph type="title"/>
          </p:nvPr>
        </p:nvSpPr>
        <p:spPr>
          <a:xfrm>
            <a:off x="597198" y="219254"/>
            <a:ext cx="7952700" cy="751800"/>
          </a:xfrm>
          <a:prstGeom prst="rect">
            <a:avLst/>
          </a:prstGeom>
          <a:noFill/>
          <a:ln>
            <a:noFill/>
          </a:ln>
        </p:spPr>
        <p:txBody>
          <a:bodyPr anchorCtr="0" anchor="ctr" bIns="91425" lIns="91425" spcFirstLastPara="1" rIns="91425" wrap="square" tIns="91425">
            <a:noAutofit/>
          </a:bodyPr>
          <a:lstStyle>
            <a:lvl1pPr indent="0" lvl="0" marL="0" marR="0" rtl="0" algn="ctr">
              <a:lnSpc>
                <a:spcPct val="120000"/>
              </a:lnSpc>
              <a:spcBef>
                <a:spcPts val="0"/>
              </a:spcBef>
              <a:spcAft>
                <a:spcPts val="0"/>
              </a:spcAft>
              <a:buSzPts val="1400"/>
              <a:buFont typeface="Arial"/>
              <a:buNone/>
              <a:defRPr b="1" i="0" sz="1300" u="none" cap="none" strike="noStrike">
                <a:latin typeface="Arial"/>
                <a:ea typeface="Arial"/>
                <a:cs typeface="Arial"/>
                <a:sym typeface="Arial"/>
              </a:defRPr>
            </a:lvl1pPr>
            <a:lvl2pPr indent="76200" lvl="1" marL="0"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indent="165100" lvl="2" marL="0"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indent="254000" lvl="3" marL="0"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indent="342900" lvl="4" marL="0"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indent="419100" lvl="5" marL="0"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indent="508000" lvl="6" marL="0"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indent="596900" lvl="7" marL="0"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indent="685800" lvl="8" marL="0"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sp>
        <p:nvSpPr>
          <p:cNvPr id="133" name="Google Shape;133;p13"/>
          <p:cNvSpPr txBox="1"/>
          <p:nvPr>
            <p:ph idx="1" type="body"/>
          </p:nvPr>
        </p:nvSpPr>
        <p:spPr>
          <a:xfrm>
            <a:off x="594184" y="2127250"/>
            <a:ext cx="3533100" cy="2352600"/>
          </a:xfrm>
          <a:prstGeom prst="rect">
            <a:avLst/>
          </a:prstGeom>
          <a:noFill/>
          <a:ln>
            <a:noFill/>
          </a:ln>
        </p:spPr>
        <p:txBody>
          <a:bodyPr anchorCtr="0" anchor="ctr" bIns="91425" lIns="91425" spcFirstLastPara="1" rIns="91425" wrap="square" tIns="91425">
            <a:noAutofit/>
          </a:bodyPr>
          <a:lstStyle>
            <a:lvl1pPr indent="-304800" lvl="0" marL="457200" marR="0" rtl="0" algn="l">
              <a:lnSpc>
                <a:spcPct val="100000"/>
              </a:lnSpc>
              <a:spcBef>
                <a:spcPts val="1200"/>
              </a:spcBef>
              <a:spcAft>
                <a:spcPts val="0"/>
              </a:spcAft>
              <a:buSzPts val="1200"/>
              <a:buFont typeface="Arial"/>
              <a:buChar char="•"/>
              <a:defRPr i="0" sz="1200" u="none" cap="none" strike="noStrike">
                <a:latin typeface="Arial"/>
                <a:ea typeface="Arial"/>
                <a:cs typeface="Arial"/>
                <a:sym typeface="Arial"/>
              </a:defRPr>
            </a:lvl1pPr>
            <a:lvl2pPr indent="-298450" lvl="1" marL="914400" marR="0" rtl="0" algn="l">
              <a:lnSpc>
                <a:spcPct val="100000"/>
              </a:lnSpc>
              <a:spcBef>
                <a:spcPts val="600"/>
              </a:spcBef>
              <a:spcAft>
                <a:spcPts val="0"/>
              </a:spcAft>
              <a:buSzPts val="1100"/>
              <a:buFont typeface="Arial"/>
              <a:buChar char="•"/>
              <a:defRPr i="0" sz="1100" u="none" cap="none" strike="noStrike">
                <a:latin typeface="Arial"/>
                <a:ea typeface="Arial"/>
                <a:cs typeface="Arial"/>
                <a:sym typeface="Arial"/>
              </a:defRPr>
            </a:lvl2pPr>
            <a:lvl3pPr indent="-298450" lvl="2" marL="1371600" marR="0" rtl="0" algn="l">
              <a:lnSpc>
                <a:spcPct val="100000"/>
              </a:lnSpc>
              <a:spcBef>
                <a:spcPts val="600"/>
              </a:spcBef>
              <a:spcAft>
                <a:spcPts val="0"/>
              </a:spcAft>
              <a:buSzPts val="1100"/>
              <a:buFont typeface="Arial"/>
              <a:buChar char="•"/>
              <a:defRPr i="0" sz="1100" u="none" cap="none" strike="noStrike">
                <a:latin typeface="Arial"/>
                <a:ea typeface="Arial"/>
                <a:cs typeface="Arial"/>
                <a:sym typeface="Arial"/>
              </a:defRPr>
            </a:lvl3pPr>
            <a:lvl4pPr indent="-298450" lvl="3" marL="1828800" marR="0" rtl="0" algn="l">
              <a:lnSpc>
                <a:spcPct val="100000"/>
              </a:lnSpc>
              <a:spcBef>
                <a:spcPts val="1200"/>
              </a:spcBef>
              <a:spcAft>
                <a:spcPts val="0"/>
              </a:spcAft>
              <a:buSzPts val="1100"/>
              <a:buFont typeface="Arial"/>
              <a:buChar char="•"/>
              <a:defRPr i="0" sz="1100" u="none" cap="none" strike="noStrike">
                <a:latin typeface="Arial"/>
                <a:ea typeface="Arial"/>
                <a:cs typeface="Arial"/>
                <a:sym typeface="Arial"/>
              </a:defRPr>
            </a:lvl4pPr>
            <a:lvl5pPr indent="-298450" lvl="4" marL="22860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5pPr>
            <a:lvl6pPr indent="-298450" lvl="5" marL="27432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6pPr>
            <a:lvl7pPr indent="-298450" lvl="6" marL="32004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7pPr>
            <a:lvl8pPr indent="-298450" lvl="7" marL="36576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8pPr>
            <a:lvl9pPr indent="-298450" lvl="8" marL="41148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9pPr>
          </a:lstStyle>
          <a:p/>
        </p:txBody>
      </p:sp>
      <p:sp>
        <p:nvSpPr>
          <p:cNvPr id="134" name="Google Shape;134;p13"/>
          <p:cNvSpPr txBox="1"/>
          <p:nvPr>
            <p:ph idx="3" type="subTitle"/>
          </p:nvPr>
        </p:nvSpPr>
        <p:spPr>
          <a:xfrm>
            <a:off x="591150" y="1056850"/>
            <a:ext cx="3944400" cy="8910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None/>
              <a:defRPr b="1" sz="1200"/>
            </a:lvl1pPr>
            <a:lvl2pPr lvl="1" rtl="0" algn="ctr">
              <a:spcBef>
                <a:spcPts val="0"/>
              </a:spcBef>
              <a:spcAft>
                <a:spcPts val="0"/>
              </a:spcAft>
              <a:buNone/>
              <a:defRPr b="1" sz="1200"/>
            </a:lvl2pPr>
            <a:lvl3pPr lvl="2" rtl="0" algn="ctr">
              <a:spcBef>
                <a:spcPts val="0"/>
              </a:spcBef>
              <a:spcAft>
                <a:spcPts val="0"/>
              </a:spcAft>
              <a:buNone/>
              <a:defRPr b="1" sz="1200"/>
            </a:lvl3pPr>
            <a:lvl4pPr lvl="3" rtl="0" algn="ctr">
              <a:spcBef>
                <a:spcPts val="0"/>
              </a:spcBef>
              <a:spcAft>
                <a:spcPts val="0"/>
              </a:spcAft>
              <a:buNone/>
              <a:defRPr b="1" sz="1200"/>
            </a:lvl4pPr>
            <a:lvl5pPr lvl="4" rtl="0" algn="ctr">
              <a:spcBef>
                <a:spcPts val="0"/>
              </a:spcBef>
              <a:spcAft>
                <a:spcPts val="0"/>
              </a:spcAft>
              <a:buNone/>
              <a:defRPr b="1" sz="1200"/>
            </a:lvl5pPr>
            <a:lvl6pPr lvl="5" rtl="0" algn="ctr">
              <a:spcBef>
                <a:spcPts val="0"/>
              </a:spcBef>
              <a:spcAft>
                <a:spcPts val="0"/>
              </a:spcAft>
              <a:buNone/>
              <a:defRPr b="1" sz="1200"/>
            </a:lvl6pPr>
            <a:lvl7pPr lvl="6" rtl="0" algn="ctr">
              <a:spcBef>
                <a:spcPts val="0"/>
              </a:spcBef>
              <a:spcAft>
                <a:spcPts val="0"/>
              </a:spcAft>
              <a:buNone/>
              <a:defRPr b="1" sz="1200"/>
            </a:lvl7pPr>
            <a:lvl8pPr lvl="7" rtl="0" algn="ctr">
              <a:spcBef>
                <a:spcPts val="0"/>
              </a:spcBef>
              <a:spcAft>
                <a:spcPts val="0"/>
              </a:spcAft>
              <a:buNone/>
              <a:defRPr b="1" sz="1200"/>
            </a:lvl8pPr>
            <a:lvl9pPr lvl="8" rtl="0" algn="ctr">
              <a:spcBef>
                <a:spcPts val="0"/>
              </a:spcBef>
              <a:spcAft>
                <a:spcPts val="0"/>
              </a:spcAft>
              <a:buNone/>
              <a:defRPr b="1" sz="1200"/>
            </a:lvl9pPr>
          </a:lstStyle>
          <a:p/>
        </p:txBody>
      </p:sp>
      <p:sp>
        <p:nvSpPr>
          <p:cNvPr id="135" name="Google Shape;135;p13"/>
          <p:cNvSpPr txBox="1"/>
          <p:nvPr>
            <p:ph idx="4" type="body"/>
          </p:nvPr>
        </p:nvSpPr>
        <p:spPr>
          <a:xfrm>
            <a:off x="742950" y="4658700"/>
            <a:ext cx="6925800" cy="290400"/>
          </a:xfrm>
          <a:prstGeom prst="rect">
            <a:avLst/>
          </a:prstGeom>
          <a:noFill/>
          <a:ln>
            <a:noFill/>
          </a:ln>
        </p:spPr>
        <p:txBody>
          <a:bodyPr anchorCtr="0" anchor="b" bIns="91425" lIns="91425" spcFirstLastPara="1" rIns="91425" wrap="square" tIns="91425">
            <a:noAutofit/>
          </a:bodyPr>
          <a:lstStyle>
            <a:lvl1pPr indent="-279400" lvl="0" marL="457200" marR="0" rtl="0">
              <a:lnSpc>
                <a:spcPct val="100000"/>
              </a:lnSpc>
              <a:spcBef>
                <a:spcPts val="0"/>
              </a:spcBef>
              <a:spcAft>
                <a:spcPts val="0"/>
              </a:spcAft>
              <a:buSzPts val="800"/>
              <a:buFont typeface="Arial"/>
              <a:buAutoNum type="alphaUcPeriod"/>
              <a:defRPr b="0" i="0" sz="800" u="none" cap="none" strike="noStrike">
                <a:latin typeface="Arial"/>
                <a:ea typeface="Arial"/>
                <a:cs typeface="Arial"/>
                <a:sym typeface="Arial"/>
              </a:defRPr>
            </a:lvl1pPr>
            <a:lvl2pPr indent="-279400" lvl="1" marL="9144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2pPr>
            <a:lvl3pPr indent="-279400" lvl="2" marL="13716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3pPr>
            <a:lvl4pPr indent="-279400" lvl="3" marL="1828800" marR="0" rtl="0">
              <a:lnSpc>
                <a:spcPct val="100000"/>
              </a:lnSpc>
              <a:spcBef>
                <a:spcPts val="0"/>
              </a:spcBef>
              <a:spcAft>
                <a:spcPts val="0"/>
              </a:spcAft>
              <a:buSzPts val="800"/>
              <a:buFont typeface="Arial"/>
              <a:buAutoNum type="arabicPeriod"/>
              <a:defRPr b="1" i="0" sz="800" u="none" cap="none" strike="noStrike">
                <a:latin typeface="Arial"/>
                <a:ea typeface="Arial"/>
                <a:cs typeface="Arial"/>
                <a:sym typeface="Arial"/>
              </a:defRPr>
            </a:lvl4pPr>
            <a:lvl5pPr indent="-279400" lvl="4" marL="22860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5pPr>
            <a:lvl6pPr indent="-279400" lvl="5" marL="27432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6pPr>
            <a:lvl7pPr indent="-279400" lvl="6" marL="3200400" marR="0" rtl="0">
              <a:lnSpc>
                <a:spcPct val="100000"/>
              </a:lnSpc>
              <a:spcBef>
                <a:spcPts val="0"/>
              </a:spcBef>
              <a:spcAft>
                <a:spcPts val="0"/>
              </a:spcAft>
              <a:buSzPts val="800"/>
              <a:buFont typeface="Arial"/>
              <a:buAutoNum type="arabicPeriod"/>
              <a:defRPr b="1" i="0" sz="800" u="none" cap="none" strike="noStrike">
                <a:latin typeface="Arial"/>
                <a:ea typeface="Arial"/>
                <a:cs typeface="Arial"/>
                <a:sym typeface="Arial"/>
              </a:defRPr>
            </a:lvl7pPr>
            <a:lvl8pPr indent="-279400" lvl="7" marL="36576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8pPr>
            <a:lvl9pPr indent="-279400" lvl="8" marL="41148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9pPr>
          </a:lstStyle>
          <a:p/>
        </p:txBody>
      </p:sp>
      <p:sp>
        <p:nvSpPr>
          <p:cNvPr id="136" name="Google Shape;136;p13"/>
          <p:cNvSpPr/>
          <p:nvPr/>
        </p:nvSpPr>
        <p:spPr>
          <a:xfrm>
            <a:off x="9312750" y="562025"/>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500"/>
              </a:spcBef>
              <a:spcAft>
                <a:spcPts val="500"/>
              </a:spcAft>
              <a:buNone/>
            </a:pPr>
            <a:r>
              <a:rPr lang="en" sz="800">
                <a:solidFill>
                  <a:schemeClr val="accent6"/>
                </a:solidFill>
                <a:highlight>
                  <a:srgbClr val="FFFFFF"/>
                </a:highlight>
              </a:rPr>
              <a:t>Please write the title in all capital letters</a:t>
            </a:r>
            <a:endParaRPr sz="800">
              <a:solidFill>
                <a:schemeClr val="accent6"/>
              </a:solidFill>
              <a:highlight>
                <a:srgbClr val="FFFFFF"/>
              </a:highlight>
            </a:endParaRPr>
          </a:p>
        </p:txBody>
      </p:sp>
      <p:sp>
        <p:nvSpPr>
          <p:cNvPr id="137" name="Google Shape;137;p13"/>
          <p:cNvSpPr/>
          <p:nvPr/>
        </p:nvSpPr>
        <p:spPr>
          <a:xfrm>
            <a:off x="9312750" y="28625"/>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800">
                <a:solidFill>
                  <a:schemeClr val="accent6"/>
                </a:solidFill>
                <a:highlight>
                  <a:srgbClr val="FFFFFF"/>
                </a:highlight>
              </a:rPr>
              <a:t>Put images in the grey dotted box "unsupported placeholder"</a:t>
            </a:r>
            <a:endParaRPr sz="800">
              <a:solidFill>
                <a:schemeClr val="accent6"/>
              </a:solidFill>
              <a:highlight>
                <a:srgbClr val="FFFFFF"/>
              </a:highlight>
            </a:endParaRPr>
          </a:p>
        </p:txBody>
      </p:sp>
      <p:sp>
        <p:nvSpPr>
          <p:cNvPr id="138" name="Google Shape;138;p13"/>
          <p:cNvSpPr/>
          <p:nvPr/>
        </p:nvSpPr>
        <p:spPr>
          <a:xfrm>
            <a:off x="9312750" y="1095425"/>
            <a:ext cx="1317600" cy="6660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500"/>
              </a:spcBef>
              <a:spcAft>
                <a:spcPts val="500"/>
              </a:spcAft>
              <a:buNone/>
            </a:pPr>
            <a:r>
              <a:rPr lang="en" sz="800">
                <a:solidFill>
                  <a:schemeClr val="accent6"/>
                </a:solidFill>
                <a:highlight>
                  <a:srgbClr val="FFFFFF"/>
                </a:highlight>
              </a:rPr>
              <a:t>Use bullet points to summarize information rather than writing long paragraphs in the text box</a:t>
            </a:r>
            <a:endParaRPr sz="800">
              <a:solidFill>
                <a:schemeClr val="accent6"/>
              </a:solidFill>
              <a:highlight>
                <a:srgbClr val="FFFFFF"/>
              </a:highlight>
            </a:endParaRPr>
          </a:p>
        </p:txBody>
      </p:sp>
      <p:pic>
        <p:nvPicPr>
          <p:cNvPr descr="logo_zalando_rgb_hor_all.png" id="139" name="Google Shape;139;p13"/>
          <p:cNvPicPr preferRelativeResize="0"/>
          <p:nvPr/>
        </p:nvPicPr>
        <p:blipFill>
          <a:blip r:embed="rId2">
            <a:alphaModFix/>
          </a:blip>
          <a:stretch>
            <a:fillRect/>
          </a:stretch>
        </p:blipFill>
        <p:spPr>
          <a:xfrm>
            <a:off x="7710810" y="4717150"/>
            <a:ext cx="825077" cy="1632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7_1xText" showMasterSp="0">
  <p:cSld name="1_1x text">
    <p:bg>
      <p:bgPr>
        <a:solidFill>
          <a:srgbClr val="FFFFFF"/>
        </a:solidFill>
      </p:bgPr>
    </p:bg>
    <p:spTree>
      <p:nvGrpSpPr>
        <p:cNvPr id="140" name="Shape 140"/>
        <p:cNvGrpSpPr/>
        <p:nvPr/>
      </p:nvGrpSpPr>
      <p:grpSpPr>
        <a:xfrm>
          <a:off x="0" y="0"/>
          <a:ext cx="0" cy="0"/>
          <a:chOff x="0" y="0"/>
          <a:chExt cx="0" cy="0"/>
        </a:xfrm>
      </p:grpSpPr>
      <p:sp>
        <p:nvSpPr>
          <p:cNvPr id="141" name="Google Shape;141;p14"/>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142" name="Google Shape;142;p14"/>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143" name="Google Shape;143;p14"/>
          <p:cNvSpPr txBox="1"/>
          <p:nvPr>
            <p:ph idx="1" type="body"/>
          </p:nvPr>
        </p:nvSpPr>
        <p:spPr>
          <a:xfrm>
            <a:off x="1765588" y="1062470"/>
            <a:ext cx="5616000" cy="3417600"/>
          </a:xfrm>
          <a:prstGeom prst="rect">
            <a:avLst/>
          </a:prstGeom>
          <a:noFill/>
          <a:ln>
            <a:noFill/>
          </a:ln>
        </p:spPr>
        <p:txBody>
          <a:bodyPr anchorCtr="0" anchor="ctr" bIns="91425" lIns="91425" spcFirstLastPara="1" rIns="91425" wrap="square" tIns="91425">
            <a:noAutofit/>
          </a:bodyPr>
          <a:lstStyle>
            <a:lvl1pPr indent="-304800" lvl="0" marL="457200" marR="0" rtl="0" algn="l">
              <a:lnSpc>
                <a:spcPct val="100000"/>
              </a:lnSpc>
              <a:spcBef>
                <a:spcPts val="1200"/>
              </a:spcBef>
              <a:spcAft>
                <a:spcPts val="0"/>
              </a:spcAft>
              <a:buSzPts val="1200"/>
              <a:buFont typeface="Arial"/>
              <a:buChar char="•"/>
              <a:defRPr i="0" sz="1200" u="none" cap="none" strike="noStrike">
                <a:latin typeface="Arial"/>
                <a:ea typeface="Arial"/>
                <a:cs typeface="Arial"/>
                <a:sym typeface="Arial"/>
              </a:defRPr>
            </a:lvl1pPr>
            <a:lvl2pPr indent="-298450" lvl="1" marL="914400" marR="0" rtl="0" algn="l">
              <a:lnSpc>
                <a:spcPct val="100000"/>
              </a:lnSpc>
              <a:spcBef>
                <a:spcPts val="600"/>
              </a:spcBef>
              <a:spcAft>
                <a:spcPts val="0"/>
              </a:spcAft>
              <a:buSzPts val="1100"/>
              <a:buFont typeface="Arial"/>
              <a:buChar char="•"/>
              <a:defRPr i="0" sz="1100" u="none" cap="none" strike="noStrike">
                <a:latin typeface="Arial"/>
                <a:ea typeface="Arial"/>
                <a:cs typeface="Arial"/>
                <a:sym typeface="Arial"/>
              </a:defRPr>
            </a:lvl2pPr>
            <a:lvl3pPr indent="-298450" lvl="2" marL="1371600" marR="0" rtl="0" algn="l">
              <a:lnSpc>
                <a:spcPct val="100000"/>
              </a:lnSpc>
              <a:spcBef>
                <a:spcPts val="600"/>
              </a:spcBef>
              <a:spcAft>
                <a:spcPts val="0"/>
              </a:spcAft>
              <a:buSzPts val="1100"/>
              <a:buFont typeface="Arial"/>
              <a:buChar char="•"/>
              <a:defRPr i="0" sz="1100" u="none" cap="none" strike="noStrike">
                <a:latin typeface="Arial"/>
                <a:ea typeface="Arial"/>
                <a:cs typeface="Arial"/>
                <a:sym typeface="Arial"/>
              </a:defRPr>
            </a:lvl3pPr>
            <a:lvl4pPr indent="-298450" lvl="3" marL="1828800" marR="0" rtl="0" algn="l">
              <a:lnSpc>
                <a:spcPct val="100000"/>
              </a:lnSpc>
              <a:spcBef>
                <a:spcPts val="1200"/>
              </a:spcBef>
              <a:spcAft>
                <a:spcPts val="0"/>
              </a:spcAft>
              <a:buSzPts val="1100"/>
              <a:buFont typeface="Arial"/>
              <a:buChar char="•"/>
              <a:defRPr i="0" sz="1100" u="none" cap="none" strike="noStrike">
                <a:latin typeface="Arial"/>
                <a:ea typeface="Arial"/>
                <a:cs typeface="Arial"/>
                <a:sym typeface="Arial"/>
              </a:defRPr>
            </a:lvl4pPr>
            <a:lvl5pPr indent="-298450" lvl="4" marL="22860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5pPr>
            <a:lvl6pPr indent="-298450" lvl="5" marL="27432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6pPr>
            <a:lvl7pPr indent="-298450" lvl="6" marL="32004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7pPr>
            <a:lvl8pPr indent="-298450" lvl="7" marL="36576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8pPr>
            <a:lvl9pPr indent="-298450" lvl="8" marL="41148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9pPr>
          </a:lstStyle>
          <a:p/>
        </p:txBody>
      </p:sp>
      <p:sp>
        <p:nvSpPr>
          <p:cNvPr id="144" name="Google Shape;144;p14"/>
          <p:cNvSpPr txBox="1"/>
          <p:nvPr>
            <p:ph type="title"/>
          </p:nvPr>
        </p:nvSpPr>
        <p:spPr>
          <a:xfrm>
            <a:off x="597198" y="219254"/>
            <a:ext cx="7952700" cy="751800"/>
          </a:xfrm>
          <a:prstGeom prst="rect">
            <a:avLst/>
          </a:prstGeom>
          <a:noFill/>
          <a:ln>
            <a:noFill/>
          </a:ln>
        </p:spPr>
        <p:txBody>
          <a:bodyPr anchorCtr="0" anchor="ctr" bIns="91425" lIns="91425" spcFirstLastPara="1" rIns="91425" wrap="square" tIns="91425">
            <a:noAutofit/>
          </a:bodyPr>
          <a:lstStyle>
            <a:lvl1pPr indent="0" lvl="0" marL="0" marR="0" rtl="0" algn="ctr">
              <a:lnSpc>
                <a:spcPct val="120000"/>
              </a:lnSpc>
              <a:spcBef>
                <a:spcPts val="0"/>
              </a:spcBef>
              <a:spcAft>
                <a:spcPts val="0"/>
              </a:spcAft>
              <a:buSzPts val="1400"/>
              <a:buFont typeface="Arial"/>
              <a:buNone/>
              <a:defRPr b="1" i="0" sz="1300" u="none" cap="none" strike="noStrike">
                <a:latin typeface="Arial"/>
                <a:ea typeface="Arial"/>
                <a:cs typeface="Arial"/>
                <a:sym typeface="Arial"/>
              </a:defRPr>
            </a:lvl1pPr>
            <a:lvl2pPr indent="76200" lvl="1" marL="0"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indent="165100" lvl="2" marL="0"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indent="254000" lvl="3" marL="0"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indent="342900" lvl="4" marL="0"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indent="419100" lvl="5" marL="0"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indent="508000" lvl="6" marL="0"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indent="596900" lvl="7" marL="0"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indent="685800" lvl="8" marL="0"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sp>
        <p:nvSpPr>
          <p:cNvPr id="145" name="Google Shape;145;p14"/>
          <p:cNvSpPr txBox="1"/>
          <p:nvPr>
            <p:ph idx="2" type="body"/>
          </p:nvPr>
        </p:nvSpPr>
        <p:spPr>
          <a:xfrm>
            <a:off x="742950" y="4658700"/>
            <a:ext cx="6925800" cy="290400"/>
          </a:xfrm>
          <a:prstGeom prst="rect">
            <a:avLst/>
          </a:prstGeom>
          <a:noFill/>
          <a:ln>
            <a:noFill/>
          </a:ln>
        </p:spPr>
        <p:txBody>
          <a:bodyPr anchorCtr="0" anchor="b" bIns="91425" lIns="91425" spcFirstLastPara="1" rIns="91425" wrap="square" tIns="91425">
            <a:noAutofit/>
          </a:bodyPr>
          <a:lstStyle>
            <a:lvl1pPr indent="-279400" lvl="0" marL="457200" marR="0" rtl="0">
              <a:lnSpc>
                <a:spcPct val="100000"/>
              </a:lnSpc>
              <a:spcBef>
                <a:spcPts val="0"/>
              </a:spcBef>
              <a:spcAft>
                <a:spcPts val="0"/>
              </a:spcAft>
              <a:buSzPts val="800"/>
              <a:buFont typeface="Arial"/>
              <a:buAutoNum type="alphaUcPeriod"/>
              <a:defRPr b="0" i="0" sz="800" u="none" cap="none" strike="noStrike">
                <a:latin typeface="Arial"/>
                <a:ea typeface="Arial"/>
                <a:cs typeface="Arial"/>
                <a:sym typeface="Arial"/>
              </a:defRPr>
            </a:lvl1pPr>
            <a:lvl2pPr indent="-279400" lvl="1" marL="9144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2pPr>
            <a:lvl3pPr indent="-279400" lvl="2" marL="13716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3pPr>
            <a:lvl4pPr indent="-279400" lvl="3" marL="1828800" marR="0" rtl="0">
              <a:lnSpc>
                <a:spcPct val="100000"/>
              </a:lnSpc>
              <a:spcBef>
                <a:spcPts val="0"/>
              </a:spcBef>
              <a:spcAft>
                <a:spcPts val="0"/>
              </a:spcAft>
              <a:buSzPts val="800"/>
              <a:buFont typeface="Arial"/>
              <a:buAutoNum type="arabicPeriod"/>
              <a:defRPr b="1" i="0" sz="800" u="none" cap="none" strike="noStrike">
                <a:latin typeface="Arial"/>
                <a:ea typeface="Arial"/>
                <a:cs typeface="Arial"/>
                <a:sym typeface="Arial"/>
              </a:defRPr>
            </a:lvl4pPr>
            <a:lvl5pPr indent="-279400" lvl="4" marL="22860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5pPr>
            <a:lvl6pPr indent="-279400" lvl="5" marL="27432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6pPr>
            <a:lvl7pPr indent="-279400" lvl="6" marL="3200400" marR="0" rtl="0">
              <a:lnSpc>
                <a:spcPct val="100000"/>
              </a:lnSpc>
              <a:spcBef>
                <a:spcPts val="0"/>
              </a:spcBef>
              <a:spcAft>
                <a:spcPts val="0"/>
              </a:spcAft>
              <a:buSzPts val="800"/>
              <a:buFont typeface="Arial"/>
              <a:buAutoNum type="arabicPeriod"/>
              <a:defRPr b="1" i="0" sz="800" u="none" cap="none" strike="noStrike">
                <a:latin typeface="Arial"/>
                <a:ea typeface="Arial"/>
                <a:cs typeface="Arial"/>
                <a:sym typeface="Arial"/>
              </a:defRPr>
            </a:lvl7pPr>
            <a:lvl8pPr indent="-279400" lvl="7" marL="36576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8pPr>
            <a:lvl9pPr indent="-279400" lvl="8" marL="41148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9pPr>
          </a:lstStyle>
          <a:p/>
        </p:txBody>
      </p:sp>
      <p:sp>
        <p:nvSpPr>
          <p:cNvPr id="146" name="Google Shape;146;p14"/>
          <p:cNvSpPr/>
          <p:nvPr/>
        </p:nvSpPr>
        <p:spPr>
          <a:xfrm>
            <a:off x="9312750" y="-4550"/>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500"/>
              </a:spcBef>
              <a:spcAft>
                <a:spcPts val="500"/>
              </a:spcAft>
              <a:buNone/>
            </a:pPr>
            <a:r>
              <a:rPr lang="en" sz="800">
                <a:solidFill>
                  <a:schemeClr val="accent6"/>
                </a:solidFill>
                <a:highlight>
                  <a:srgbClr val="FFFFFF"/>
                </a:highlight>
              </a:rPr>
              <a:t>Please write the title in all capital letters</a:t>
            </a:r>
            <a:endParaRPr sz="800">
              <a:solidFill>
                <a:schemeClr val="accent6"/>
              </a:solidFill>
              <a:highlight>
                <a:srgbClr val="FFFFFF"/>
              </a:highlight>
            </a:endParaRPr>
          </a:p>
        </p:txBody>
      </p:sp>
      <p:sp>
        <p:nvSpPr>
          <p:cNvPr id="147" name="Google Shape;147;p14"/>
          <p:cNvSpPr/>
          <p:nvPr/>
        </p:nvSpPr>
        <p:spPr>
          <a:xfrm>
            <a:off x="9312750" y="528850"/>
            <a:ext cx="1317600" cy="6660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500"/>
              </a:spcBef>
              <a:spcAft>
                <a:spcPts val="500"/>
              </a:spcAft>
              <a:buNone/>
            </a:pPr>
            <a:r>
              <a:rPr lang="en" sz="800">
                <a:solidFill>
                  <a:schemeClr val="accent6"/>
                </a:solidFill>
                <a:highlight>
                  <a:srgbClr val="FFFFFF"/>
                </a:highlight>
              </a:rPr>
              <a:t>Use bullet points to summarize information rather than writing long paragraphs in the text box</a:t>
            </a:r>
            <a:endParaRPr sz="800">
              <a:solidFill>
                <a:schemeClr val="accent6"/>
              </a:solidFill>
              <a:highlight>
                <a:srgbClr val="FFFFFF"/>
              </a:highlight>
            </a:endParaRPr>
          </a:p>
        </p:txBody>
      </p:sp>
      <p:pic>
        <p:nvPicPr>
          <p:cNvPr descr="logo_zalando_rgb_hor_all.png" id="148" name="Google Shape;148;p14"/>
          <p:cNvPicPr preferRelativeResize="0"/>
          <p:nvPr/>
        </p:nvPicPr>
        <p:blipFill>
          <a:blip r:embed="rId2">
            <a:alphaModFix/>
          </a:blip>
          <a:stretch>
            <a:fillRect/>
          </a:stretch>
        </p:blipFill>
        <p:spPr>
          <a:xfrm>
            <a:off x="7710810" y="4717150"/>
            <a:ext cx="825077" cy="163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7_2xText + 2xSubtitle" showMasterSp="0">
  <p:cSld name="1_2x text">
    <p:bg>
      <p:bgPr>
        <a:solidFill>
          <a:srgbClr val="FFFFFF"/>
        </a:solidFill>
      </p:bgPr>
    </p:bg>
    <p:spTree>
      <p:nvGrpSpPr>
        <p:cNvPr id="149" name="Shape 149"/>
        <p:cNvGrpSpPr/>
        <p:nvPr/>
      </p:nvGrpSpPr>
      <p:grpSpPr>
        <a:xfrm>
          <a:off x="0" y="0"/>
          <a:ext cx="0" cy="0"/>
          <a:chOff x="0" y="0"/>
          <a:chExt cx="0" cy="0"/>
        </a:xfrm>
      </p:grpSpPr>
      <p:sp>
        <p:nvSpPr>
          <p:cNvPr id="150" name="Google Shape;150;p15"/>
          <p:cNvSpPr txBox="1"/>
          <p:nvPr>
            <p:ph idx="1" type="body"/>
          </p:nvPr>
        </p:nvSpPr>
        <p:spPr>
          <a:xfrm>
            <a:off x="4605498" y="2127250"/>
            <a:ext cx="3944400" cy="2352600"/>
          </a:xfrm>
          <a:prstGeom prst="rect">
            <a:avLst/>
          </a:prstGeom>
          <a:noFill/>
          <a:ln>
            <a:noFill/>
          </a:ln>
        </p:spPr>
        <p:txBody>
          <a:bodyPr anchorCtr="0" anchor="ctr" bIns="91425" lIns="91425" spcFirstLastPara="1" rIns="91425" wrap="square" tIns="91425">
            <a:noAutofit/>
          </a:bodyPr>
          <a:lstStyle>
            <a:lvl1pPr indent="-304800" lvl="0" marL="457200" marR="0" rtl="0" algn="l">
              <a:lnSpc>
                <a:spcPct val="100000"/>
              </a:lnSpc>
              <a:spcBef>
                <a:spcPts val="1200"/>
              </a:spcBef>
              <a:spcAft>
                <a:spcPts val="0"/>
              </a:spcAft>
              <a:buSzPts val="1200"/>
              <a:buFont typeface="Arial"/>
              <a:buChar char="•"/>
              <a:defRPr i="0" sz="1200" u="none" cap="none" strike="noStrike">
                <a:latin typeface="Arial"/>
                <a:ea typeface="Arial"/>
                <a:cs typeface="Arial"/>
                <a:sym typeface="Arial"/>
              </a:defRPr>
            </a:lvl1pPr>
            <a:lvl2pPr indent="-298450" lvl="1" marL="914400" marR="0" rtl="0" algn="l">
              <a:lnSpc>
                <a:spcPct val="100000"/>
              </a:lnSpc>
              <a:spcBef>
                <a:spcPts val="600"/>
              </a:spcBef>
              <a:spcAft>
                <a:spcPts val="0"/>
              </a:spcAft>
              <a:buSzPts val="1100"/>
              <a:buFont typeface="Arial"/>
              <a:buChar char="•"/>
              <a:defRPr i="0" sz="1100" u="none" cap="none" strike="noStrike">
                <a:latin typeface="Arial"/>
                <a:ea typeface="Arial"/>
                <a:cs typeface="Arial"/>
                <a:sym typeface="Arial"/>
              </a:defRPr>
            </a:lvl2pPr>
            <a:lvl3pPr indent="-298450" lvl="2" marL="1371600" marR="0" rtl="0" algn="l">
              <a:lnSpc>
                <a:spcPct val="100000"/>
              </a:lnSpc>
              <a:spcBef>
                <a:spcPts val="600"/>
              </a:spcBef>
              <a:spcAft>
                <a:spcPts val="0"/>
              </a:spcAft>
              <a:buSzPts val="1100"/>
              <a:buFont typeface="Arial"/>
              <a:buChar char="•"/>
              <a:defRPr i="0" sz="1100" u="none" cap="none" strike="noStrike">
                <a:latin typeface="Arial"/>
                <a:ea typeface="Arial"/>
                <a:cs typeface="Arial"/>
                <a:sym typeface="Arial"/>
              </a:defRPr>
            </a:lvl3pPr>
            <a:lvl4pPr indent="-298450" lvl="3" marL="1828800" marR="0" rtl="0" algn="l">
              <a:lnSpc>
                <a:spcPct val="100000"/>
              </a:lnSpc>
              <a:spcBef>
                <a:spcPts val="1200"/>
              </a:spcBef>
              <a:spcAft>
                <a:spcPts val="0"/>
              </a:spcAft>
              <a:buSzPts val="1100"/>
              <a:buFont typeface="Arial"/>
              <a:buChar char="•"/>
              <a:defRPr i="0" sz="1100" u="none" cap="none" strike="noStrike">
                <a:latin typeface="Arial"/>
                <a:ea typeface="Arial"/>
                <a:cs typeface="Arial"/>
                <a:sym typeface="Arial"/>
              </a:defRPr>
            </a:lvl4pPr>
            <a:lvl5pPr indent="-298450" lvl="4" marL="22860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5pPr>
            <a:lvl6pPr indent="-298450" lvl="5" marL="27432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6pPr>
            <a:lvl7pPr indent="-298450" lvl="6" marL="32004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7pPr>
            <a:lvl8pPr indent="-298450" lvl="7" marL="36576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8pPr>
            <a:lvl9pPr indent="-298450" lvl="8" marL="41148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9pPr>
          </a:lstStyle>
          <a:p/>
        </p:txBody>
      </p:sp>
      <p:sp>
        <p:nvSpPr>
          <p:cNvPr id="151" name="Google Shape;151;p15"/>
          <p:cNvSpPr txBox="1"/>
          <p:nvPr>
            <p:ph idx="2" type="subTitle"/>
          </p:nvPr>
        </p:nvSpPr>
        <p:spPr>
          <a:xfrm>
            <a:off x="4605498" y="1056850"/>
            <a:ext cx="3944400" cy="8910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None/>
              <a:defRPr b="1" sz="1200"/>
            </a:lvl1pPr>
            <a:lvl2pPr lvl="1" rtl="0" algn="ctr">
              <a:spcBef>
                <a:spcPts val="0"/>
              </a:spcBef>
              <a:spcAft>
                <a:spcPts val="0"/>
              </a:spcAft>
              <a:buNone/>
              <a:defRPr b="1" sz="1200"/>
            </a:lvl2pPr>
            <a:lvl3pPr lvl="2" rtl="0" algn="ctr">
              <a:spcBef>
                <a:spcPts val="0"/>
              </a:spcBef>
              <a:spcAft>
                <a:spcPts val="0"/>
              </a:spcAft>
              <a:buNone/>
              <a:defRPr b="1" sz="1200"/>
            </a:lvl3pPr>
            <a:lvl4pPr lvl="3" rtl="0" algn="ctr">
              <a:spcBef>
                <a:spcPts val="0"/>
              </a:spcBef>
              <a:spcAft>
                <a:spcPts val="0"/>
              </a:spcAft>
              <a:buNone/>
              <a:defRPr b="1" sz="1200"/>
            </a:lvl4pPr>
            <a:lvl5pPr lvl="4" rtl="0" algn="ctr">
              <a:spcBef>
                <a:spcPts val="0"/>
              </a:spcBef>
              <a:spcAft>
                <a:spcPts val="0"/>
              </a:spcAft>
              <a:buNone/>
              <a:defRPr b="1" sz="1200"/>
            </a:lvl5pPr>
            <a:lvl6pPr lvl="5" rtl="0" algn="ctr">
              <a:spcBef>
                <a:spcPts val="0"/>
              </a:spcBef>
              <a:spcAft>
                <a:spcPts val="0"/>
              </a:spcAft>
              <a:buNone/>
              <a:defRPr b="1" sz="1200"/>
            </a:lvl6pPr>
            <a:lvl7pPr lvl="6" rtl="0" algn="ctr">
              <a:spcBef>
                <a:spcPts val="0"/>
              </a:spcBef>
              <a:spcAft>
                <a:spcPts val="0"/>
              </a:spcAft>
              <a:buNone/>
              <a:defRPr b="1" sz="1200"/>
            </a:lvl7pPr>
            <a:lvl8pPr lvl="7" rtl="0" algn="ctr">
              <a:spcBef>
                <a:spcPts val="0"/>
              </a:spcBef>
              <a:spcAft>
                <a:spcPts val="0"/>
              </a:spcAft>
              <a:buNone/>
              <a:defRPr b="1" sz="1200"/>
            </a:lvl8pPr>
            <a:lvl9pPr lvl="8" rtl="0" algn="ctr">
              <a:spcBef>
                <a:spcPts val="0"/>
              </a:spcBef>
              <a:spcAft>
                <a:spcPts val="0"/>
              </a:spcAft>
              <a:buNone/>
              <a:defRPr b="1" sz="1200"/>
            </a:lvl9pPr>
          </a:lstStyle>
          <a:p/>
        </p:txBody>
      </p:sp>
      <p:sp>
        <p:nvSpPr>
          <p:cNvPr id="152" name="Google Shape;152;p15"/>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153" name="Google Shape;153;p15"/>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154" name="Google Shape;154;p15"/>
          <p:cNvSpPr txBox="1"/>
          <p:nvPr>
            <p:ph type="title"/>
          </p:nvPr>
        </p:nvSpPr>
        <p:spPr>
          <a:xfrm>
            <a:off x="597198" y="219254"/>
            <a:ext cx="7952700" cy="751800"/>
          </a:xfrm>
          <a:prstGeom prst="rect">
            <a:avLst/>
          </a:prstGeom>
          <a:noFill/>
          <a:ln>
            <a:noFill/>
          </a:ln>
        </p:spPr>
        <p:txBody>
          <a:bodyPr anchorCtr="0" anchor="ctr" bIns="91425" lIns="91425" spcFirstLastPara="1" rIns="91425" wrap="square" tIns="91425">
            <a:noAutofit/>
          </a:bodyPr>
          <a:lstStyle>
            <a:lvl1pPr indent="0" lvl="0" marL="0" marR="0" rtl="0" algn="ctr">
              <a:lnSpc>
                <a:spcPct val="120000"/>
              </a:lnSpc>
              <a:spcBef>
                <a:spcPts val="0"/>
              </a:spcBef>
              <a:spcAft>
                <a:spcPts val="0"/>
              </a:spcAft>
              <a:buSzPts val="1400"/>
              <a:buFont typeface="Arial"/>
              <a:buNone/>
              <a:defRPr b="1" i="0" sz="1300" u="none" cap="none" strike="noStrike">
                <a:latin typeface="Arial"/>
                <a:ea typeface="Arial"/>
                <a:cs typeface="Arial"/>
                <a:sym typeface="Arial"/>
              </a:defRPr>
            </a:lvl1pPr>
            <a:lvl2pPr indent="76200" lvl="1" marL="0"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indent="165100" lvl="2" marL="0"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indent="254000" lvl="3" marL="0"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indent="342900" lvl="4" marL="0"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indent="419100" lvl="5" marL="0"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indent="508000" lvl="6" marL="0"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indent="596900" lvl="7" marL="0"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indent="685800" lvl="8" marL="0"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sp>
        <p:nvSpPr>
          <p:cNvPr id="155" name="Google Shape;155;p15"/>
          <p:cNvSpPr txBox="1"/>
          <p:nvPr>
            <p:ph idx="3" type="body"/>
          </p:nvPr>
        </p:nvSpPr>
        <p:spPr>
          <a:xfrm>
            <a:off x="594174" y="2127250"/>
            <a:ext cx="3941400" cy="2352600"/>
          </a:xfrm>
          <a:prstGeom prst="rect">
            <a:avLst/>
          </a:prstGeom>
          <a:noFill/>
          <a:ln>
            <a:noFill/>
          </a:ln>
        </p:spPr>
        <p:txBody>
          <a:bodyPr anchorCtr="0" anchor="ctr" bIns="91425" lIns="91425" spcFirstLastPara="1" rIns="91425" wrap="square" tIns="91425">
            <a:noAutofit/>
          </a:bodyPr>
          <a:lstStyle>
            <a:lvl1pPr indent="-304800" lvl="0" marL="457200" marR="0" rtl="0" algn="l">
              <a:lnSpc>
                <a:spcPct val="100000"/>
              </a:lnSpc>
              <a:spcBef>
                <a:spcPts val="1200"/>
              </a:spcBef>
              <a:spcAft>
                <a:spcPts val="0"/>
              </a:spcAft>
              <a:buSzPts val="1200"/>
              <a:buFont typeface="Arial"/>
              <a:buChar char="•"/>
              <a:defRPr i="0" sz="1200" u="none" cap="none" strike="noStrike">
                <a:latin typeface="Arial"/>
                <a:ea typeface="Arial"/>
                <a:cs typeface="Arial"/>
                <a:sym typeface="Arial"/>
              </a:defRPr>
            </a:lvl1pPr>
            <a:lvl2pPr indent="-298450" lvl="1" marL="914400" marR="0" rtl="0" algn="l">
              <a:lnSpc>
                <a:spcPct val="100000"/>
              </a:lnSpc>
              <a:spcBef>
                <a:spcPts val="600"/>
              </a:spcBef>
              <a:spcAft>
                <a:spcPts val="0"/>
              </a:spcAft>
              <a:buSzPts val="1100"/>
              <a:buFont typeface="Arial"/>
              <a:buChar char="•"/>
              <a:defRPr i="0" sz="1100" u="none" cap="none" strike="noStrike">
                <a:latin typeface="Arial"/>
                <a:ea typeface="Arial"/>
                <a:cs typeface="Arial"/>
                <a:sym typeface="Arial"/>
              </a:defRPr>
            </a:lvl2pPr>
            <a:lvl3pPr indent="-298450" lvl="2" marL="1371600" marR="0" rtl="0" algn="l">
              <a:lnSpc>
                <a:spcPct val="100000"/>
              </a:lnSpc>
              <a:spcBef>
                <a:spcPts val="600"/>
              </a:spcBef>
              <a:spcAft>
                <a:spcPts val="0"/>
              </a:spcAft>
              <a:buSzPts val="1100"/>
              <a:buFont typeface="Arial"/>
              <a:buChar char="•"/>
              <a:defRPr i="0" sz="1100" u="none" cap="none" strike="noStrike">
                <a:latin typeface="Arial"/>
                <a:ea typeface="Arial"/>
                <a:cs typeface="Arial"/>
                <a:sym typeface="Arial"/>
              </a:defRPr>
            </a:lvl3pPr>
            <a:lvl4pPr indent="-298450" lvl="3" marL="1828800" marR="0" rtl="0" algn="l">
              <a:lnSpc>
                <a:spcPct val="100000"/>
              </a:lnSpc>
              <a:spcBef>
                <a:spcPts val="1200"/>
              </a:spcBef>
              <a:spcAft>
                <a:spcPts val="0"/>
              </a:spcAft>
              <a:buSzPts val="1100"/>
              <a:buFont typeface="Arial"/>
              <a:buChar char="•"/>
              <a:defRPr i="0" sz="1100" u="none" cap="none" strike="noStrike">
                <a:latin typeface="Arial"/>
                <a:ea typeface="Arial"/>
                <a:cs typeface="Arial"/>
                <a:sym typeface="Arial"/>
              </a:defRPr>
            </a:lvl4pPr>
            <a:lvl5pPr indent="-298450" lvl="4" marL="22860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5pPr>
            <a:lvl6pPr indent="-298450" lvl="5" marL="27432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6pPr>
            <a:lvl7pPr indent="-298450" lvl="6" marL="32004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7pPr>
            <a:lvl8pPr indent="-298450" lvl="7" marL="36576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8pPr>
            <a:lvl9pPr indent="-298450" lvl="8" marL="41148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9pPr>
          </a:lstStyle>
          <a:p/>
        </p:txBody>
      </p:sp>
      <p:sp>
        <p:nvSpPr>
          <p:cNvPr id="156" name="Google Shape;156;p15"/>
          <p:cNvSpPr txBox="1"/>
          <p:nvPr>
            <p:ph idx="4" type="subTitle"/>
          </p:nvPr>
        </p:nvSpPr>
        <p:spPr>
          <a:xfrm>
            <a:off x="591150" y="1056850"/>
            <a:ext cx="3944400" cy="8910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None/>
              <a:defRPr b="1" sz="1200"/>
            </a:lvl1pPr>
            <a:lvl2pPr lvl="1" rtl="0" algn="ctr">
              <a:spcBef>
                <a:spcPts val="0"/>
              </a:spcBef>
              <a:spcAft>
                <a:spcPts val="0"/>
              </a:spcAft>
              <a:buNone/>
              <a:defRPr b="1" sz="1200"/>
            </a:lvl2pPr>
            <a:lvl3pPr lvl="2" rtl="0" algn="ctr">
              <a:spcBef>
                <a:spcPts val="0"/>
              </a:spcBef>
              <a:spcAft>
                <a:spcPts val="0"/>
              </a:spcAft>
              <a:buNone/>
              <a:defRPr b="1" sz="1200"/>
            </a:lvl3pPr>
            <a:lvl4pPr lvl="3" rtl="0" algn="ctr">
              <a:spcBef>
                <a:spcPts val="0"/>
              </a:spcBef>
              <a:spcAft>
                <a:spcPts val="0"/>
              </a:spcAft>
              <a:buNone/>
              <a:defRPr b="1" sz="1200"/>
            </a:lvl4pPr>
            <a:lvl5pPr lvl="4" rtl="0" algn="ctr">
              <a:spcBef>
                <a:spcPts val="0"/>
              </a:spcBef>
              <a:spcAft>
                <a:spcPts val="0"/>
              </a:spcAft>
              <a:buNone/>
              <a:defRPr b="1" sz="1200"/>
            </a:lvl5pPr>
            <a:lvl6pPr lvl="5" rtl="0" algn="ctr">
              <a:spcBef>
                <a:spcPts val="0"/>
              </a:spcBef>
              <a:spcAft>
                <a:spcPts val="0"/>
              </a:spcAft>
              <a:buNone/>
              <a:defRPr b="1" sz="1200"/>
            </a:lvl6pPr>
            <a:lvl7pPr lvl="6" rtl="0" algn="ctr">
              <a:spcBef>
                <a:spcPts val="0"/>
              </a:spcBef>
              <a:spcAft>
                <a:spcPts val="0"/>
              </a:spcAft>
              <a:buNone/>
              <a:defRPr b="1" sz="1200"/>
            </a:lvl7pPr>
            <a:lvl8pPr lvl="7" rtl="0" algn="ctr">
              <a:spcBef>
                <a:spcPts val="0"/>
              </a:spcBef>
              <a:spcAft>
                <a:spcPts val="0"/>
              </a:spcAft>
              <a:buNone/>
              <a:defRPr b="1" sz="1200"/>
            </a:lvl8pPr>
            <a:lvl9pPr lvl="8" rtl="0" algn="ctr">
              <a:spcBef>
                <a:spcPts val="0"/>
              </a:spcBef>
              <a:spcAft>
                <a:spcPts val="0"/>
              </a:spcAft>
              <a:buNone/>
              <a:defRPr b="1" sz="1200"/>
            </a:lvl9pPr>
          </a:lstStyle>
          <a:p/>
        </p:txBody>
      </p:sp>
      <p:sp>
        <p:nvSpPr>
          <p:cNvPr id="157" name="Google Shape;157;p15"/>
          <p:cNvSpPr txBox="1"/>
          <p:nvPr>
            <p:ph idx="5" type="body"/>
          </p:nvPr>
        </p:nvSpPr>
        <p:spPr>
          <a:xfrm>
            <a:off x="742950" y="4658700"/>
            <a:ext cx="6925800" cy="290400"/>
          </a:xfrm>
          <a:prstGeom prst="rect">
            <a:avLst/>
          </a:prstGeom>
          <a:noFill/>
          <a:ln>
            <a:noFill/>
          </a:ln>
        </p:spPr>
        <p:txBody>
          <a:bodyPr anchorCtr="0" anchor="b" bIns="91425" lIns="91425" spcFirstLastPara="1" rIns="91425" wrap="square" tIns="91425">
            <a:noAutofit/>
          </a:bodyPr>
          <a:lstStyle>
            <a:lvl1pPr indent="-279400" lvl="0" marL="457200" marR="0" rtl="0">
              <a:lnSpc>
                <a:spcPct val="100000"/>
              </a:lnSpc>
              <a:spcBef>
                <a:spcPts val="0"/>
              </a:spcBef>
              <a:spcAft>
                <a:spcPts val="0"/>
              </a:spcAft>
              <a:buSzPts val="800"/>
              <a:buFont typeface="Arial"/>
              <a:buAutoNum type="alphaUcPeriod"/>
              <a:defRPr b="0" i="0" sz="800" u="none" cap="none" strike="noStrike">
                <a:latin typeface="Arial"/>
                <a:ea typeface="Arial"/>
                <a:cs typeface="Arial"/>
                <a:sym typeface="Arial"/>
              </a:defRPr>
            </a:lvl1pPr>
            <a:lvl2pPr indent="-279400" lvl="1" marL="9144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2pPr>
            <a:lvl3pPr indent="-279400" lvl="2" marL="13716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3pPr>
            <a:lvl4pPr indent="-279400" lvl="3" marL="1828800" marR="0" rtl="0">
              <a:lnSpc>
                <a:spcPct val="100000"/>
              </a:lnSpc>
              <a:spcBef>
                <a:spcPts val="0"/>
              </a:spcBef>
              <a:spcAft>
                <a:spcPts val="0"/>
              </a:spcAft>
              <a:buSzPts val="800"/>
              <a:buFont typeface="Arial"/>
              <a:buAutoNum type="arabicPeriod"/>
              <a:defRPr b="1" i="0" sz="800" u="none" cap="none" strike="noStrike">
                <a:latin typeface="Arial"/>
                <a:ea typeface="Arial"/>
                <a:cs typeface="Arial"/>
                <a:sym typeface="Arial"/>
              </a:defRPr>
            </a:lvl4pPr>
            <a:lvl5pPr indent="-279400" lvl="4" marL="22860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5pPr>
            <a:lvl6pPr indent="-279400" lvl="5" marL="27432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6pPr>
            <a:lvl7pPr indent="-279400" lvl="6" marL="3200400" marR="0" rtl="0">
              <a:lnSpc>
                <a:spcPct val="100000"/>
              </a:lnSpc>
              <a:spcBef>
                <a:spcPts val="0"/>
              </a:spcBef>
              <a:spcAft>
                <a:spcPts val="0"/>
              </a:spcAft>
              <a:buSzPts val="800"/>
              <a:buFont typeface="Arial"/>
              <a:buAutoNum type="arabicPeriod"/>
              <a:defRPr b="1" i="0" sz="800" u="none" cap="none" strike="noStrike">
                <a:latin typeface="Arial"/>
                <a:ea typeface="Arial"/>
                <a:cs typeface="Arial"/>
                <a:sym typeface="Arial"/>
              </a:defRPr>
            </a:lvl7pPr>
            <a:lvl8pPr indent="-279400" lvl="7" marL="36576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8pPr>
            <a:lvl9pPr indent="-279400" lvl="8" marL="41148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9pPr>
          </a:lstStyle>
          <a:p/>
        </p:txBody>
      </p:sp>
      <p:sp>
        <p:nvSpPr>
          <p:cNvPr id="158" name="Google Shape;158;p15"/>
          <p:cNvSpPr/>
          <p:nvPr/>
        </p:nvSpPr>
        <p:spPr>
          <a:xfrm>
            <a:off x="9312750" y="-4550"/>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500"/>
              </a:spcBef>
              <a:spcAft>
                <a:spcPts val="500"/>
              </a:spcAft>
              <a:buNone/>
            </a:pPr>
            <a:r>
              <a:rPr lang="en" sz="800">
                <a:solidFill>
                  <a:schemeClr val="accent6"/>
                </a:solidFill>
                <a:highlight>
                  <a:srgbClr val="FFFFFF"/>
                </a:highlight>
              </a:rPr>
              <a:t>Please write the title in all capital letters</a:t>
            </a:r>
            <a:endParaRPr sz="800">
              <a:solidFill>
                <a:schemeClr val="accent6"/>
              </a:solidFill>
              <a:highlight>
                <a:srgbClr val="FFFFFF"/>
              </a:highlight>
            </a:endParaRPr>
          </a:p>
        </p:txBody>
      </p:sp>
      <p:sp>
        <p:nvSpPr>
          <p:cNvPr id="159" name="Google Shape;159;p15"/>
          <p:cNvSpPr/>
          <p:nvPr/>
        </p:nvSpPr>
        <p:spPr>
          <a:xfrm>
            <a:off x="9312750" y="528850"/>
            <a:ext cx="1317600" cy="6660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500"/>
              </a:spcBef>
              <a:spcAft>
                <a:spcPts val="500"/>
              </a:spcAft>
              <a:buNone/>
            </a:pPr>
            <a:r>
              <a:rPr lang="en" sz="800">
                <a:solidFill>
                  <a:schemeClr val="accent6"/>
                </a:solidFill>
                <a:highlight>
                  <a:srgbClr val="FFFFFF"/>
                </a:highlight>
              </a:rPr>
              <a:t>Use bullet points to summarize information rather than writing long paragraphs in the text box</a:t>
            </a:r>
            <a:endParaRPr sz="800">
              <a:solidFill>
                <a:schemeClr val="accent6"/>
              </a:solidFill>
              <a:highlight>
                <a:srgbClr val="FFFFFF"/>
              </a:highlight>
            </a:endParaRPr>
          </a:p>
        </p:txBody>
      </p:sp>
      <p:pic>
        <p:nvPicPr>
          <p:cNvPr descr="logo_zalando_rgb_hor_all.png" id="160" name="Google Shape;160;p15"/>
          <p:cNvPicPr preferRelativeResize="0"/>
          <p:nvPr/>
        </p:nvPicPr>
        <p:blipFill>
          <a:blip r:embed="rId2">
            <a:alphaModFix/>
          </a:blip>
          <a:stretch>
            <a:fillRect/>
          </a:stretch>
        </p:blipFill>
        <p:spPr>
          <a:xfrm>
            <a:off x="7710810" y="4717150"/>
            <a:ext cx="825077" cy="163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7_3xText + 3xSubtitle" showMasterSp="0">
  <p:cSld name="1_3x text">
    <p:bg>
      <p:bgPr>
        <a:solidFill>
          <a:srgbClr val="FFFFFF"/>
        </a:solidFill>
      </p:bgPr>
    </p:bg>
    <p:spTree>
      <p:nvGrpSpPr>
        <p:cNvPr id="161" name="Shape 161"/>
        <p:cNvGrpSpPr/>
        <p:nvPr/>
      </p:nvGrpSpPr>
      <p:grpSpPr>
        <a:xfrm>
          <a:off x="0" y="0"/>
          <a:ext cx="0" cy="0"/>
          <a:chOff x="0" y="0"/>
          <a:chExt cx="0" cy="0"/>
        </a:xfrm>
      </p:grpSpPr>
      <p:sp>
        <p:nvSpPr>
          <p:cNvPr id="162" name="Google Shape;162;p16"/>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163" name="Google Shape;163;p16"/>
          <p:cNvSpPr txBox="1"/>
          <p:nvPr>
            <p:ph idx="1" type="body"/>
          </p:nvPr>
        </p:nvSpPr>
        <p:spPr>
          <a:xfrm>
            <a:off x="6101298" y="2126097"/>
            <a:ext cx="2448600" cy="23538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00000"/>
              </a:lnSpc>
              <a:spcBef>
                <a:spcPts val="1200"/>
              </a:spcBef>
              <a:spcAft>
                <a:spcPts val="0"/>
              </a:spcAft>
              <a:buSzPts val="1200"/>
              <a:buFont typeface="Arial"/>
              <a:buChar char="•"/>
              <a:defRPr b="0" i="0" sz="1200" u="none" cap="none" strike="noStrike">
                <a:latin typeface="Arial"/>
                <a:ea typeface="Arial"/>
                <a:cs typeface="Arial"/>
                <a:sym typeface="Arial"/>
              </a:defRPr>
            </a:lvl1pPr>
            <a:lvl2pPr indent="-276225" lvl="1" marL="914400" marR="0" rtl="0" algn="l">
              <a:lnSpc>
                <a:spcPct val="150000"/>
              </a:lnSpc>
              <a:spcBef>
                <a:spcPts val="0"/>
              </a:spcBef>
              <a:spcAft>
                <a:spcPts val="0"/>
              </a:spcAft>
              <a:buSzPts val="750"/>
              <a:buFont typeface="Arial"/>
              <a:buChar char="•"/>
              <a:defRPr b="0" i="0" sz="1000" u="none" cap="none" strike="noStrike">
                <a:latin typeface="Arial"/>
                <a:ea typeface="Arial"/>
                <a:cs typeface="Arial"/>
                <a:sym typeface="Arial"/>
              </a:defRPr>
            </a:lvl2pPr>
            <a:lvl3pPr indent="-276225" lvl="2" marL="1371600" marR="0" rtl="0" algn="l">
              <a:lnSpc>
                <a:spcPct val="150000"/>
              </a:lnSpc>
              <a:spcBef>
                <a:spcPts val="0"/>
              </a:spcBef>
              <a:spcAft>
                <a:spcPts val="0"/>
              </a:spcAft>
              <a:buSzPts val="750"/>
              <a:buFont typeface="Arial"/>
              <a:buChar char="•"/>
              <a:defRPr b="0" i="0" sz="1000" u="none" cap="none" strike="noStrike">
                <a:latin typeface="Arial"/>
                <a:ea typeface="Arial"/>
                <a:cs typeface="Arial"/>
                <a:sym typeface="Arial"/>
              </a:defRPr>
            </a:lvl3pPr>
            <a:lvl4pPr indent="-276225" lvl="3" marL="1828800" marR="0" rtl="0" algn="l">
              <a:lnSpc>
                <a:spcPct val="150000"/>
              </a:lnSpc>
              <a:spcBef>
                <a:spcPts val="0"/>
              </a:spcBef>
              <a:spcAft>
                <a:spcPts val="0"/>
              </a:spcAft>
              <a:buSzPts val="750"/>
              <a:buFont typeface="Arial"/>
              <a:buChar char="•"/>
              <a:defRPr b="0" i="0" sz="1000" u="none" cap="none" strike="noStrike">
                <a:latin typeface="Arial"/>
                <a:ea typeface="Arial"/>
                <a:cs typeface="Arial"/>
                <a:sym typeface="Arial"/>
              </a:defRPr>
            </a:lvl4pPr>
            <a:lvl5pPr indent="-276225" lvl="4" marL="2286000" marR="0" rtl="0" algn="l">
              <a:lnSpc>
                <a:spcPct val="150000"/>
              </a:lnSpc>
              <a:spcBef>
                <a:spcPts val="0"/>
              </a:spcBef>
              <a:spcAft>
                <a:spcPts val="0"/>
              </a:spcAft>
              <a:buSzPts val="750"/>
              <a:buFont typeface="Arial"/>
              <a:buChar char="•"/>
              <a:defRPr b="0" i="0" sz="10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64" name="Google Shape;164;p16"/>
          <p:cNvSpPr txBox="1"/>
          <p:nvPr>
            <p:ph idx="2" type="body"/>
          </p:nvPr>
        </p:nvSpPr>
        <p:spPr>
          <a:xfrm>
            <a:off x="3344724" y="2126097"/>
            <a:ext cx="2451600" cy="23538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00000"/>
              </a:lnSpc>
              <a:spcBef>
                <a:spcPts val="1200"/>
              </a:spcBef>
              <a:spcAft>
                <a:spcPts val="0"/>
              </a:spcAft>
              <a:buSzPts val="1200"/>
              <a:buFont typeface="Arial"/>
              <a:buChar char="•"/>
              <a:defRPr b="0" i="0" sz="1200" u="none" cap="none" strike="noStrike">
                <a:latin typeface="Arial"/>
                <a:ea typeface="Arial"/>
                <a:cs typeface="Arial"/>
                <a:sym typeface="Arial"/>
              </a:defRPr>
            </a:lvl1pPr>
            <a:lvl2pPr indent="-276225" lvl="1" marL="914400" marR="0" rtl="0" algn="l">
              <a:lnSpc>
                <a:spcPct val="150000"/>
              </a:lnSpc>
              <a:spcBef>
                <a:spcPts val="0"/>
              </a:spcBef>
              <a:spcAft>
                <a:spcPts val="0"/>
              </a:spcAft>
              <a:buSzPts val="750"/>
              <a:buFont typeface="Arial"/>
              <a:buChar char="•"/>
              <a:defRPr b="0" i="0" sz="1000" u="none" cap="none" strike="noStrike">
                <a:latin typeface="Arial"/>
                <a:ea typeface="Arial"/>
                <a:cs typeface="Arial"/>
                <a:sym typeface="Arial"/>
              </a:defRPr>
            </a:lvl2pPr>
            <a:lvl3pPr indent="-276225" lvl="2" marL="1371600" marR="0" rtl="0" algn="l">
              <a:lnSpc>
                <a:spcPct val="150000"/>
              </a:lnSpc>
              <a:spcBef>
                <a:spcPts val="0"/>
              </a:spcBef>
              <a:spcAft>
                <a:spcPts val="0"/>
              </a:spcAft>
              <a:buSzPts val="750"/>
              <a:buFont typeface="Arial"/>
              <a:buChar char="•"/>
              <a:defRPr b="0" i="0" sz="1000" u="none" cap="none" strike="noStrike">
                <a:latin typeface="Arial"/>
                <a:ea typeface="Arial"/>
                <a:cs typeface="Arial"/>
                <a:sym typeface="Arial"/>
              </a:defRPr>
            </a:lvl3pPr>
            <a:lvl4pPr indent="-276225" lvl="3" marL="1828800" marR="0" rtl="0" algn="l">
              <a:lnSpc>
                <a:spcPct val="150000"/>
              </a:lnSpc>
              <a:spcBef>
                <a:spcPts val="0"/>
              </a:spcBef>
              <a:spcAft>
                <a:spcPts val="0"/>
              </a:spcAft>
              <a:buSzPts val="750"/>
              <a:buFont typeface="Arial"/>
              <a:buChar char="•"/>
              <a:defRPr b="0" i="0" sz="1000" u="none" cap="none" strike="noStrike">
                <a:latin typeface="Arial"/>
                <a:ea typeface="Arial"/>
                <a:cs typeface="Arial"/>
                <a:sym typeface="Arial"/>
              </a:defRPr>
            </a:lvl4pPr>
            <a:lvl5pPr indent="-276225" lvl="4" marL="2286000" marR="0" rtl="0" algn="l">
              <a:lnSpc>
                <a:spcPct val="150000"/>
              </a:lnSpc>
              <a:spcBef>
                <a:spcPts val="0"/>
              </a:spcBef>
              <a:spcAft>
                <a:spcPts val="0"/>
              </a:spcAft>
              <a:buSzPts val="750"/>
              <a:buFont typeface="Arial"/>
              <a:buChar char="•"/>
              <a:defRPr b="0" i="0" sz="10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65" name="Google Shape;165;p16"/>
          <p:cNvSpPr txBox="1"/>
          <p:nvPr>
            <p:ph idx="3" type="body"/>
          </p:nvPr>
        </p:nvSpPr>
        <p:spPr>
          <a:xfrm>
            <a:off x="591150" y="2126100"/>
            <a:ext cx="2448600" cy="23538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00000"/>
              </a:lnSpc>
              <a:spcBef>
                <a:spcPts val="1200"/>
              </a:spcBef>
              <a:spcAft>
                <a:spcPts val="0"/>
              </a:spcAft>
              <a:buSzPts val="1200"/>
              <a:buFont typeface="Arial"/>
              <a:buChar char="•"/>
              <a:defRPr b="0" i="0" sz="1200" u="none" cap="none" strike="noStrike">
                <a:latin typeface="Arial"/>
                <a:ea typeface="Arial"/>
                <a:cs typeface="Arial"/>
                <a:sym typeface="Arial"/>
              </a:defRPr>
            </a:lvl1pPr>
            <a:lvl2pPr indent="-276225" lvl="1" marL="914400" marR="0" rtl="0" algn="l">
              <a:lnSpc>
                <a:spcPct val="150000"/>
              </a:lnSpc>
              <a:spcBef>
                <a:spcPts val="0"/>
              </a:spcBef>
              <a:spcAft>
                <a:spcPts val="0"/>
              </a:spcAft>
              <a:buSzPts val="750"/>
              <a:buFont typeface="Arial"/>
              <a:buChar char="•"/>
              <a:defRPr b="0" i="0" sz="1000" u="none" cap="none" strike="noStrike">
                <a:latin typeface="Arial"/>
                <a:ea typeface="Arial"/>
                <a:cs typeface="Arial"/>
                <a:sym typeface="Arial"/>
              </a:defRPr>
            </a:lvl2pPr>
            <a:lvl3pPr indent="-276225" lvl="2" marL="1371600" marR="0" rtl="0" algn="l">
              <a:lnSpc>
                <a:spcPct val="150000"/>
              </a:lnSpc>
              <a:spcBef>
                <a:spcPts val="0"/>
              </a:spcBef>
              <a:spcAft>
                <a:spcPts val="0"/>
              </a:spcAft>
              <a:buSzPts val="750"/>
              <a:buFont typeface="Arial"/>
              <a:buChar char="•"/>
              <a:defRPr b="0" i="0" sz="1000" u="none" cap="none" strike="noStrike">
                <a:latin typeface="Arial"/>
                <a:ea typeface="Arial"/>
                <a:cs typeface="Arial"/>
                <a:sym typeface="Arial"/>
              </a:defRPr>
            </a:lvl3pPr>
            <a:lvl4pPr indent="-276225" lvl="3" marL="1828800" marR="0" rtl="0" algn="l">
              <a:lnSpc>
                <a:spcPct val="150000"/>
              </a:lnSpc>
              <a:spcBef>
                <a:spcPts val="0"/>
              </a:spcBef>
              <a:spcAft>
                <a:spcPts val="0"/>
              </a:spcAft>
              <a:buSzPts val="750"/>
              <a:buFont typeface="Arial"/>
              <a:buChar char="•"/>
              <a:defRPr b="0" i="0" sz="1000" u="none" cap="none" strike="noStrike">
                <a:latin typeface="Arial"/>
                <a:ea typeface="Arial"/>
                <a:cs typeface="Arial"/>
                <a:sym typeface="Arial"/>
              </a:defRPr>
            </a:lvl4pPr>
            <a:lvl5pPr indent="-276225" lvl="4" marL="2286000" marR="0" rtl="0" algn="l">
              <a:lnSpc>
                <a:spcPct val="150000"/>
              </a:lnSpc>
              <a:spcBef>
                <a:spcPts val="0"/>
              </a:spcBef>
              <a:spcAft>
                <a:spcPts val="0"/>
              </a:spcAft>
              <a:buSzPts val="750"/>
              <a:buFont typeface="Arial"/>
              <a:buChar char="•"/>
              <a:defRPr b="0" i="0" sz="10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66" name="Google Shape;166;p16"/>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167" name="Google Shape;167;p16"/>
          <p:cNvSpPr txBox="1"/>
          <p:nvPr>
            <p:ph idx="4" type="subTitle"/>
          </p:nvPr>
        </p:nvSpPr>
        <p:spPr>
          <a:xfrm>
            <a:off x="591150" y="1056850"/>
            <a:ext cx="2451600" cy="8910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None/>
              <a:defRPr b="1" sz="1200"/>
            </a:lvl1pPr>
            <a:lvl2pPr lvl="1" rtl="0" algn="ctr">
              <a:spcBef>
                <a:spcPts val="0"/>
              </a:spcBef>
              <a:spcAft>
                <a:spcPts val="0"/>
              </a:spcAft>
              <a:buNone/>
              <a:defRPr b="1" sz="1200"/>
            </a:lvl2pPr>
            <a:lvl3pPr lvl="2" rtl="0" algn="ctr">
              <a:spcBef>
                <a:spcPts val="0"/>
              </a:spcBef>
              <a:spcAft>
                <a:spcPts val="0"/>
              </a:spcAft>
              <a:buNone/>
              <a:defRPr b="1" sz="1200"/>
            </a:lvl3pPr>
            <a:lvl4pPr lvl="3" rtl="0" algn="ctr">
              <a:spcBef>
                <a:spcPts val="0"/>
              </a:spcBef>
              <a:spcAft>
                <a:spcPts val="0"/>
              </a:spcAft>
              <a:buNone/>
              <a:defRPr b="1" sz="1200"/>
            </a:lvl4pPr>
            <a:lvl5pPr lvl="4" rtl="0" algn="ctr">
              <a:spcBef>
                <a:spcPts val="0"/>
              </a:spcBef>
              <a:spcAft>
                <a:spcPts val="0"/>
              </a:spcAft>
              <a:buNone/>
              <a:defRPr b="1" sz="1200"/>
            </a:lvl5pPr>
            <a:lvl6pPr lvl="5" rtl="0" algn="ctr">
              <a:spcBef>
                <a:spcPts val="0"/>
              </a:spcBef>
              <a:spcAft>
                <a:spcPts val="0"/>
              </a:spcAft>
              <a:buNone/>
              <a:defRPr b="1" sz="1200"/>
            </a:lvl6pPr>
            <a:lvl7pPr lvl="6" rtl="0" algn="ctr">
              <a:spcBef>
                <a:spcPts val="0"/>
              </a:spcBef>
              <a:spcAft>
                <a:spcPts val="0"/>
              </a:spcAft>
              <a:buNone/>
              <a:defRPr b="1" sz="1200"/>
            </a:lvl7pPr>
            <a:lvl8pPr lvl="7" rtl="0" algn="ctr">
              <a:spcBef>
                <a:spcPts val="0"/>
              </a:spcBef>
              <a:spcAft>
                <a:spcPts val="0"/>
              </a:spcAft>
              <a:buNone/>
              <a:defRPr b="1" sz="1200"/>
            </a:lvl8pPr>
            <a:lvl9pPr lvl="8" rtl="0" algn="ctr">
              <a:spcBef>
                <a:spcPts val="0"/>
              </a:spcBef>
              <a:spcAft>
                <a:spcPts val="0"/>
              </a:spcAft>
              <a:buNone/>
              <a:defRPr b="1" sz="1200"/>
            </a:lvl9pPr>
          </a:lstStyle>
          <a:p/>
        </p:txBody>
      </p:sp>
      <p:sp>
        <p:nvSpPr>
          <p:cNvPr id="168" name="Google Shape;168;p16"/>
          <p:cNvSpPr txBox="1"/>
          <p:nvPr>
            <p:ph idx="5" type="subTitle"/>
          </p:nvPr>
        </p:nvSpPr>
        <p:spPr>
          <a:xfrm>
            <a:off x="3344724" y="1056850"/>
            <a:ext cx="2451600" cy="8910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None/>
              <a:defRPr b="1" sz="1200"/>
            </a:lvl1pPr>
            <a:lvl2pPr lvl="1" rtl="0" algn="ctr">
              <a:spcBef>
                <a:spcPts val="0"/>
              </a:spcBef>
              <a:spcAft>
                <a:spcPts val="0"/>
              </a:spcAft>
              <a:buNone/>
              <a:defRPr b="1" sz="1200"/>
            </a:lvl2pPr>
            <a:lvl3pPr lvl="2" rtl="0" algn="ctr">
              <a:spcBef>
                <a:spcPts val="0"/>
              </a:spcBef>
              <a:spcAft>
                <a:spcPts val="0"/>
              </a:spcAft>
              <a:buNone/>
              <a:defRPr b="1" sz="1200"/>
            </a:lvl3pPr>
            <a:lvl4pPr lvl="3" rtl="0" algn="ctr">
              <a:spcBef>
                <a:spcPts val="0"/>
              </a:spcBef>
              <a:spcAft>
                <a:spcPts val="0"/>
              </a:spcAft>
              <a:buNone/>
              <a:defRPr b="1" sz="1200"/>
            </a:lvl4pPr>
            <a:lvl5pPr lvl="4" rtl="0" algn="ctr">
              <a:spcBef>
                <a:spcPts val="0"/>
              </a:spcBef>
              <a:spcAft>
                <a:spcPts val="0"/>
              </a:spcAft>
              <a:buNone/>
              <a:defRPr b="1" sz="1200"/>
            </a:lvl5pPr>
            <a:lvl6pPr lvl="5" rtl="0" algn="ctr">
              <a:spcBef>
                <a:spcPts val="0"/>
              </a:spcBef>
              <a:spcAft>
                <a:spcPts val="0"/>
              </a:spcAft>
              <a:buNone/>
              <a:defRPr b="1" sz="1200"/>
            </a:lvl6pPr>
            <a:lvl7pPr lvl="6" rtl="0" algn="ctr">
              <a:spcBef>
                <a:spcPts val="0"/>
              </a:spcBef>
              <a:spcAft>
                <a:spcPts val="0"/>
              </a:spcAft>
              <a:buNone/>
              <a:defRPr b="1" sz="1200"/>
            </a:lvl7pPr>
            <a:lvl8pPr lvl="7" rtl="0" algn="ctr">
              <a:spcBef>
                <a:spcPts val="0"/>
              </a:spcBef>
              <a:spcAft>
                <a:spcPts val="0"/>
              </a:spcAft>
              <a:buNone/>
              <a:defRPr b="1" sz="1200"/>
            </a:lvl8pPr>
            <a:lvl9pPr lvl="8" rtl="0" algn="ctr">
              <a:spcBef>
                <a:spcPts val="0"/>
              </a:spcBef>
              <a:spcAft>
                <a:spcPts val="0"/>
              </a:spcAft>
              <a:buNone/>
              <a:defRPr b="1" sz="1200"/>
            </a:lvl9pPr>
          </a:lstStyle>
          <a:p/>
        </p:txBody>
      </p:sp>
      <p:sp>
        <p:nvSpPr>
          <p:cNvPr id="169" name="Google Shape;169;p16"/>
          <p:cNvSpPr txBox="1"/>
          <p:nvPr>
            <p:ph idx="6" type="subTitle"/>
          </p:nvPr>
        </p:nvSpPr>
        <p:spPr>
          <a:xfrm>
            <a:off x="6098298" y="1056850"/>
            <a:ext cx="2451600" cy="8910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None/>
              <a:defRPr b="1" sz="1200"/>
            </a:lvl1pPr>
            <a:lvl2pPr lvl="1" rtl="0" algn="ctr">
              <a:spcBef>
                <a:spcPts val="0"/>
              </a:spcBef>
              <a:spcAft>
                <a:spcPts val="0"/>
              </a:spcAft>
              <a:buNone/>
              <a:defRPr b="1" sz="1200"/>
            </a:lvl2pPr>
            <a:lvl3pPr lvl="2" rtl="0" algn="ctr">
              <a:spcBef>
                <a:spcPts val="0"/>
              </a:spcBef>
              <a:spcAft>
                <a:spcPts val="0"/>
              </a:spcAft>
              <a:buNone/>
              <a:defRPr b="1" sz="1200"/>
            </a:lvl3pPr>
            <a:lvl4pPr lvl="3" rtl="0" algn="ctr">
              <a:spcBef>
                <a:spcPts val="0"/>
              </a:spcBef>
              <a:spcAft>
                <a:spcPts val="0"/>
              </a:spcAft>
              <a:buNone/>
              <a:defRPr b="1" sz="1200"/>
            </a:lvl4pPr>
            <a:lvl5pPr lvl="4" rtl="0" algn="ctr">
              <a:spcBef>
                <a:spcPts val="0"/>
              </a:spcBef>
              <a:spcAft>
                <a:spcPts val="0"/>
              </a:spcAft>
              <a:buNone/>
              <a:defRPr b="1" sz="1200"/>
            </a:lvl5pPr>
            <a:lvl6pPr lvl="5" rtl="0" algn="ctr">
              <a:spcBef>
                <a:spcPts val="0"/>
              </a:spcBef>
              <a:spcAft>
                <a:spcPts val="0"/>
              </a:spcAft>
              <a:buNone/>
              <a:defRPr b="1" sz="1200"/>
            </a:lvl6pPr>
            <a:lvl7pPr lvl="6" rtl="0" algn="ctr">
              <a:spcBef>
                <a:spcPts val="0"/>
              </a:spcBef>
              <a:spcAft>
                <a:spcPts val="0"/>
              </a:spcAft>
              <a:buNone/>
              <a:defRPr b="1" sz="1200"/>
            </a:lvl7pPr>
            <a:lvl8pPr lvl="7" rtl="0" algn="ctr">
              <a:spcBef>
                <a:spcPts val="0"/>
              </a:spcBef>
              <a:spcAft>
                <a:spcPts val="0"/>
              </a:spcAft>
              <a:buNone/>
              <a:defRPr b="1" sz="1200"/>
            </a:lvl8pPr>
            <a:lvl9pPr lvl="8" rtl="0" algn="ctr">
              <a:spcBef>
                <a:spcPts val="0"/>
              </a:spcBef>
              <a:spcAft>
                <a:spcPts val="0"/>
              </a:spcAft>
              <a:buNone/>
              <a:defRPr b="1" sz="1200"/>
            </a:lvl9pPr>
          </a:lstStyle>
          <a:p/>
        </p:txBody>
      </p:sp>
      <p:sp>
        <p:nvSpPr>
          <p:cNvPr id="170" name="Google Shape;170;p16"/>
          <p:cNvSpPr txBox="1"/>
          <p:nvPr>
            <p:ph idx="7" type="body"/>
          </p:nvPr>
        </p:nvSpPr>
        <p:spPr>
          <a:xfrm>
            <a:off x="742950" y="4658700"/>
            <a:ext cx="6925800" cy="290400"/>
          </a:xfrm>
          <a:prstGeom prst="rect">
            <a:avLst/>
          </a:prstGeom>
          <a:noFill/>
          <a:ln>
            <a:noFill/>
          </a:ln>
        </p:spPr>
        <p:txBody>
          <a:bodyPr anchorCtr="0" anchor="b" bIns="91425" lIns="91425" spcFirstLastPara="1" rIns="91425" wrap="square" tIns="91425">
            <a:noAutofit/>
          </a:bodyPr>
          <a:lstStyle>
            <a:lvl1pPr indent="-279400" lvl="0" marL="457200" marR="0" rtl="0">
              <a:lnSpc>
                <a:spcPct val="100000"/>
              </a:lnSpc>
              <a:spcBef>
                <a:spcPts val="0"/>
              </a:spcBef>
              <a:spcAft>
                <a:spcPts val="0"/>
              </a:spcAft>
              <a:buSzPts val="800"/>
              <a:buFont typeface="Arial"/>
              <a:buAutoNum type="alphaUcPeriod"/>
              <a:defRPr b="0" i="0" sz="800" u="none" cap="none" strike="noStrike">
                <a:latin typeface="Arial"/>
                <a:ea typeface="Arial"/>
                <a:cs typeface="Arial"/>
                <a:sym typeface="Arial"/>
              </a:defRPr>
            </a:lvl1pPr>
            <a:lvl2pPr indent="-279400" lvl="1" marL="9144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2pPr>
            <a:lvl3pPr indent="-279400" lvl="2" marL="13716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3pPr>
            <a:lvl4pPr indent="-279400" lvl="3" marL="1828800" marR="0" rtl="0">
              <a:lnSpc>
                <a:spcPct val="100000"/>
              </a:lnSpc>
              <a:spcBef>
                <a:spcPts val="0"/>
              </a:spcBef>
              <a:spcAft>
                <a:spcPts val="0"/>
              </a:spcAft>
              <a:buSzPts val="800"/>
              <a:buFont typeface="Arial"/>
              <a:buAutoNum type="arabicPeriod"/>
              <a:defRPr b="1" i="0" sz="800" u="none" cap="none" strike="noStrike">
                <a:latin typeface="Arial"/>
                <a:ea typeface="Arial"/>
                <a:cs typeface="Arial"/>
                <a:sym typeface="Arial"/>
              </a:defRPr>
            </a:lvl4pPr>
            <a:lvl5pPr indent="-279400" lvl="4" marL="22860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5pPr>
            <a:lvl6pPr indent="-279400" lvl="5" marL="27432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6pPr>
            <a:lvl7pPr indent="-279400" lvl="6" marL="3200400" marR="0" rtl="0">
              <a:lnSpc>
                <a:spcPct val="100000"/>
              </a:lnSpc>
              <a:spcBef>
                <a:spcPts val="0"/>
              </a:spcBef>
              <a:spcAft>
                <a:spcPts val="0"/>
              </a:spcAft>
              <a:buSzPts val="800"/>
              <a:buFont typeface="Arial"/>
              <a:buAutoNum type="arabicPeriod"/>
              <a:defRPr b="1" i="0" sz="800" u="none" cap="none" strike="noStrike">
                <a:latin typeface="Arial"/>
                <a:ea typeface="Arial"/>
                <a:cs typeface="Arial"/>
                <a:sym typeface="Arial"/>
              </a:defRPr>
            </a:lvl7pPr>
            <a:lvl8pPr indent="-279400" lvl="7" marL="36576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8pPr>
            <a:lvl9pPr indent="-279400" lvl="8" marL="41148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9pPr>
          </a:lstStyle>
          <a:p/>
        </p:txBody>
      </p:sp>
      <p:sp>
        <p:nvSpPr>
          <p:cNvPr id="171" name="Google Shape;171;p16"/>
          <p:cNvSpPr/>
          <p:nvPr/>
        </p:nvSpPr>
        <p:spPr>
          <a:xfrm>
            <a:off x="9312750" y="-4550"/>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500"/>
              </a:spcBef>
              <a:spcAft>
                <a:spcPts val="500"/>
              </a:spcAft>
              <a:buNone/>
            </a:pPr>
            <a:r>
              <a:rPr lang="en" sz="800">
                <a:solidFill>
                  <a:schemeClr val="accent6"/>
                </a:solidFill>
                <a:highlight>
                  <a:srgbClr val="FFFFFF"/>
                </a:highlight>
              </a:rPr>
              <a:t>Please write the title in all capital letters</a:t>
            </a:r>
            <a:endParaRPr sz="800">
              <a:solidFill>
                <a:schemeClr val="accent6"/>
              </a:solidFill>
              <a:highlight>
                <a:srgbClr val="FFFFFF"/>
              </a:highlight>
            </a:endParaRPr>
          </a:p>
        </p:txBody>
      </p:sp>
      <p:sp>
        <p:nvSpPr>
          <p:cNvPr id="172" name="Google Shape;172;p16"/>
          <p:cNvSpPr/>
          <p:nvPr/>
        </p:nvSpPr>
        <p:spPr>
          <a:xfrm>
            <a:off x="9312750" y="528850"/>
            <a:ext cx="1317600" cy="6660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500"/>
              </a:spcBef>
              <a:spcAft>
                <a:spcPts val="500"/>
              </a:spcAft>
              <a:buNone/>
            </a:pPr>
            <a:r>
              <a:rPr lang="en" sz="800">
                <a:solidFill>
                  <a:schemeClr val="accent6"/>
                </a:solidFill>
                <a:highlight>
                  <a:srgbClr val="FFFFFF"/>
                </a:highlight>
              </a:rPr>
              <a:t>Use bullet points to summarize information rather than writing long paragraphs in the text box</a:t>
            </a:r>
            <a:endParaRPr sz="800">
              <a:solidFill>
                <a:schemeClr val="accent6"/>
              </a:solidFill>
              <a:highlight>
                <a:srgbClr val="FFFFFF"/>
              </a:highlight>
            </a:endParaRPr>
          </a:p>
        </p:txBody>
      </p:sp>
      <p:pic>
        <p:nvPicPr>
          <p:cNvPr descr="logo_zalando_rgb_hor_all.png" id="173" name="Google Shape;173;p16"/>
          <p:cNvPicPr preferRelativeResize="0"/>
          <p:nvPr/>
        </p:nvPicPr>
        <p:blipFill>
          <a:blip r:embed="rId2">
            <a:alphaModFix/>
          </a:blip>
          <a:stretch>
            <a:fillRect/>
          </a:stretch>
        </p:blipFill>
        <p:spPr>
          <a:xfrm>
            <a:off x="7710810" y="4717150"/>
            <a:ext cx="825077" cy="163200"/>
          </a:xfrm>
          <a:prstGeom prst="rect">
            <a:avLst/>
          </a:prstGeom>
          <a:noFill/>
          <a:ln>
            <a:noFill/>
          </a:ln>
        </p:spPr>
      </p:pic>
      <p:sp>
        <p:nvSpPr>
          <p:cNvPr id="174" name="Google Shape;174;p16"/>
          <p:cNvSpPr txBox="1"/>
          <p:nvPr>
            <p:ph type="title"/>
          </p:nvPr>
        </p:nvSpPr>
        <p:spPr>
          <a:xfrm>
            <a:off x="597198" y="219254"/>
            <a:ext cx="7952700" cy="751800"/>
          </a:xfrm>
          <a:prstGeom prst="rect">
            <a:avLst/>
          </a:prstGeom>
          <a:noFill/>
          <a:ln>
            <a:noFill/>
          </a:ln>
        </p:spPr>
        <p:txBody>
          <a:bodyPr anchorCtr="0" anchor="ctr" bIns="91425" lIns="91425" spcFirstLastPara="1" rIns="91425" wrap="square" tIns="91425">
            <a:noAutofit/>
          </a:bodyPr>
          <a:lstStyle>
            <a:lvl1pPr indent="0" lvl="0" marL="0" marR="0" rtl="0" algn="ctr">
              <a:lnSpc>
                <a:spcPct val="120000"/>
              </a:lnSpc>
              <a:spcBef>
                <a:spcPts val="0"/>
              </a:spcBef>
              <a:spcAft>
                <a:spcPts val="0"/>
              </a:spcAft>
              <a:buSzPts val="1400"/>
              <a:buFont typeface="Arial"/>
              <a:buNone/>
              <a:defRPr b="1" i="0" sz="1300" u="none" cap="none" strike="noStrike">
                <a:latin typeface="Arial"/>
                <a:ea typeface="Arial"/>
                <a:cs typeface="Arial"/>
                <a:sym typeface="Arial"/>
              </a:defRPr>
            </a:lvl1pPr>
            <a:lvl2pPr indent="76200" lvl="1" marL="0"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indent="165100" lvl="2" marL="0"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indent="254000" lvl="3" marL="0"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indent="342900" lvl="4" marL="0"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indent="419100" lvl="5" marL="0"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indent="508000" lvl="6" marL="0"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indent="596900" lvl="7" marL="0"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indent="685800" lvl="8" marL="0"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8_1x Image + Headline" showMasterSp="0">
  <p:cSld name="1x picture + headline">
    <p:bg>
      <p:bgPr>
        <a:solidFill>
          <a:srgbClr val="FFFFFF"/>
        </a:solidFill>
      </p:bgPr>
    </p:bg>
    <p:spTree>
      <p:nvGrpSpPr>
        <p:cNvPr id="175" name="Shape 175"/>
        <p:cNvGrpSpPr/>
        <p:nvPr/>
      </p:nvGrpSpPr>
      <p:grpSpPr>
        <a:xfrm>
          <a:off x="0" y="0"/>
          <a:ext cx="0" cy="0"/>
          <a:chOff x="0" y="0"/>
          <a:chExt cx="0" cy="0"/>
        </a:xfrm>
      </p:grpSpPr>
      <p:sp>
        <p:nvSpPr>
          <p:cNvPr id="176" name="Google Shape;176;p17"/>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177" name="Google Shape;177;p17"/>
          <p:cNvSpPr/>
          <p:nvPr>
            <p:ph idx="2" type="pic"/>
          </p:nvPr>
        </p:nvSpPr>
        <p:spPr>
          <a:xfrm>
            <a:off x="589360" y="1059656"/>
            <a:ext cx="7955400" cy="3429000"/>
          </a:xfrm>
          <a:prstGeom prst="rect">
            <a:avLst/>
          </a:prstGeom>
          <a:noFill/>
          <a:ln cap="flat" cmpd="sng" w="9525">
            <a:solidFill>
              <a:srgbClr val="D9D9D9"/>
            </a:solidFill>
            <a:prstDash val="dash"/>
            <a:round/>
            <a:headEnd len="sm" w="sm" type="none"/>
            <a:tailEnd len="sm" w="sm" type="none"/>
          </a:ln>
        </p:spPr>
        <p:txBody>
          <a:bodyPr anchorCtr="0" anchor="ctr" bIns="91425" lIns="91425" spcFirstLastPara="1" rIns="91425" wrap="square" tIns="91425">
            <a:noAutofit/>
          </a:bodyPr>
          <a:lstStyle>
            <a:lvl1pPr indent="0" lvl="0" marL="0" marR="0" rtl="0" algn="ctr">
              <a:lnSpc>
                <a:spcPct val="150000"/>
              </a:lnSpc>
              <a:spcBef>
                <a:spcPts val="0"/>
              </a:spcBef>
              <a:spcAft>
                <a:spcPts val="0"/>
              </a:spcAft>
              <a:buSzPts val="1400"/>
              <a:buFont typeface="Arial"/>
              <a:buNone/>
              <a:defRPr b="1" i="0" sz="600" u="none" cap="none" strike="noStrike">
                <a:latin typeface="Arial"/>
                <a:ea typeface="Arial"/>
                <a:cs typeface="Arial"/>
                <a:sym typeface="Arial"/>
              </a:defRPr>
            </a:lvl1pPr>
            <a:lvl2pPr indent="-75670" lvl="1" marL="24077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77257" lvl="2" marL="40745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78845" lvl="3" marL="57414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80432" lvl="4" marL="74083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82020" lvl="5" marL="90752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83607" lvl="6" marL="107420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85195" lvl="7" marL="124089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74082" lvl="8" marL="140758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78" name="Google Shape;178;p17"/>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179" name="Google Shape;179;p17"/>
          <p:cNvSpPr txBox="1"/>
          <p:nvPr>
            <p:ph type="title"/>
          </p:nvPr>
        </p:nvSpPr>
        <p:spPr>
          <a:xfrm>
            <a:off x="597198" y="219254"/>
            <a:ext cx="7952700" cy="751800"/>
          </a:xfrm>
          <a:prstGeom prst="rect">
            <a:avLst/>
          </a:prstGeom>
          <a:noFill/>
          <a:ln>
            <a:noFill/>
          </a:ln>
        </p:spPr>
        <p:txBody>
          <a:bodyPr anchorCtr="0" anchor="ctr" bIns="91425" lIns="91425" spcFirstLastPara="1" rIns="91425" wrap="square" tIns="91425">
            <a:noAutofit/>
          </a:bodyPr>
          <a:lstStyle>
            <a:lvl1pPr indent="0" lvl="0" marL="0" marR="0" rtl="0" algn="ctr">
              <a:lnSpc>
                <a:spcPct val="120000"/>
              </a:lnSpc>
              <a:spcBef>
                <a:spcPts val="0"/>
              </a:spcBef>
              <a:spcAft>
                <a:spcPts val="0"/>
              </a:spcAft>
              <a:buSzPts val="1400"/>
              <a:buFont typeface="Arial"/>
              <a:buNone/>
              <a:defRPr b="1" i="0" sz="1300" u="none" cap="none" strike="noStrike">
                <a:latin typeface="Arial"/>
                <a:ea typeface="Arial"/>
                <a:cs typeface="Arial"/>
                <a:sym typeface="Arial"/>
              </a:defRPr>
            </a:lvl1pPr>
            <a:lvl2pPr indent="76200" lvl="1" marL="0"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indent="165100" lvl="2" marL="0"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indent="254000" lvl="3" marL="0"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indent="342900" lvl="4" marL="0"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indent="419100" lvl="5" marL="0"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indent="508000" lvl="6" marL="0"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indent="596900" lvl="7" marL="0"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indent="685800" lvl="8" marL="0"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sp>
        <p:nvSpPr>
          <p:cNvPr id="180" name="Google Shape;180;p17"/>
          <p:cNvSpPr txBox="1"/>
          <p:nvPr>
            <p:ph idx="1" type="body"/>
          </p:nvPr>
        </p:nvSpPr>
        <p:spPr>
          <a:xfrm>
            <a:off x="742950" y="4658700"/>
            <a:ext cx="6925800" cy="290400"/>
          </a:xfrm>
          <a:prstGeom prst="rect">
            <a:avLst/>
          </a:prstGeom>
          <a:noFill/>
          <a:ln>
            <a:noFill/>
          </a:ln>
        </p:spPr>
        <p:txBody>
          <a:bodyPr anchorCtr="0" anchor="b" bIns="91425" lIns="91425" spcFirstLastPara="1" rIns="91425" wrap="square" tIns="91425">
            <a:noAutofit/>
          </a:bodyPr>
          <a:lstStyle>
            <a:lvl1pPr indent="-279400" lvl="0" marL="457200" marR="0" rtl="0">
              <a:lnSpc>
                <a:spcPct val="100000"/>
              </a:lnSpc>
              <a:spcBef>
                <a:spcPts val="0"/>
              </a:spcBef>
              <a:spcAft>
                <a:spcPts val="0"/>
              </a:spcAft>
              <a:buSzPts val="800"/>
              <a:buFont typeface="Arial"/>
              <a:buAutoNum type="alphaUcPeriod"/>
              <a:defRPr b="0" i="0" sz="800" u="none" cap="none" strike="noStrike">
                <a:latin typeface="Arial"/>
                <a:ea typeface="Arial"/>
                <a:cs typeface="Arial"/>
                <a:sym typeface="Arial"/>
              </a:defRPr>
            </a:lvl1pPr>
            <a:lvl2pPr indent="-279400" lvl="1" marL="9144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2pPr>
            <a:lvl3pPr indent="-279400" lvl="2" marL="13716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3pPr>
            <a:lvl4pPr indent="-279400" lvl="3" marL="1828800" marR="0" rtl="0">
              <a:lnSpc>
                <a:spcPct val="100000"/>
              </a:lnSpc>
              <a:spcBef>
                <a:spcPts val="0"/>
              </a:spcBef>
              <a:spcAft>
                <a:spcPts val="0"/>
              </a:spcAft>
              <a:buSzPts val="800"/>
              <a:buFont typeface="Arial"/>
              <a:buAutoNum type="arabicPeriod"/>
              <a:defRPr b="1" i="0" sz="800" u="none" cap="none" strike="noStrike">
                <a:latin typeface="Arial"/>
                <a:ea typeface="Arial"/>
                <a:cs typeface="Arial"/>
                <a:sym typeface="Arial"/>
              </a:defRPr>
            </a:lvl4pPr>
            <a:lvl5pPr indent="-279400" lvl="4" marL="22860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5pPr>
            <a:lvl6pPr indent="-279400" lvl="5" marL="27432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6pPr>
            <a:lvl7pPr indent="-279400" lvl="6" marL="3200400" marR="0" rtl="0">
              <a:lnSpc>
                <a:spcPct val="100000"/>
              </a:lnSpc>
              <a:spcBef>
                <a:spcPts val="0"/>
              </a:spcBef>
              <a:spcAft>
                <a:spcPts val="0"/>
              </a:spcAft>
              <a:buSzPts val="800"/>
              <a:buFont typeface="Arial"/>
              <a:buAutoNum type="arabicPeriod"/>
              <a:defRPr b="1" i="0" sz="800" u="none" cap="none" strike="noStrike">
                <a:latin typeface="Arial"/>
                <a:ea typeface="Arial"/>
                <a:cs typeface="Arial"/>
                <a:sym typeface="Arial"/>
              </a:defRPr>
            </a:lvl7pPr>
            <a:lvl8pPr indent="-279400" lvl="7" marL="36576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8pPr>
            <a:lvl9pPr indent="-279400" lvl="8" marL="41148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9pPr>
          </a:lstStyle>
          <a:p/>
        </p:txBody>
      </p:sp>
      <p:sp>
        <p:nvSpPr>
          <p:cNvPr id="181" name="Google Shape;181;p17"/>
          <p:cNvSpPr/>
          <p:nvPr/>
        </p:nvSpPr>
        <p:spPr>
          <a:xfrm>
            <a:off x="9312750" y="562025"/>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500"/>
              </a:spcBef>
              <a:spcAft>
                <a:spcPts val="500"/>
              </a:spcAft>
              <a:buNone/>
            </a:pPr>
            <a:r>
              <a:rPr lang="en" sz="800">
                <a:solidFill>
                  <a:schemeClr val="accent6"/>
                </a:solidFill>
                <a:highlight>
                  <a:srgbClr val="FFFFFF"/>
                </a:highlight>
              </a:rPr>
              <a:t>Please write the title in all capital letters</a:t>
            </a:r>
            <a:endParaRPr sz="800">
              <a:solidFill>
                <a:schemeClr val="accent6"/>
              </a:solidFill>
              <a:highlight>
                <a:srgbClr val="FFFFFF"/>
              </a:highlight>
            </a:endParaRPr>
          </a:p>
        </p:txBody>
      </p:sp>
      <p:sp>
        <p:nvSpPr>
          <p:cNvPr id="182" name="Google Shape;182;p17"/>
          <p:cNvSpPr/>
          <p:nvPr/>
        </p:nvSpPr>
        <p:spPr>
          <a:xfrm>
            <a:off x="9312750" y="28625"/>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800">
                <a:solidFill>
                  <a:schemeClr val="accent6"/>
                </a:solidFill>
                <a:highlight>
                  <a:srgbClr val="FFFFFF"/>
                </a:highlight>
              </a:rPr>
              <a:t>Put images in the grey dotted box "unsupported placeholder"</a:t>
            </a:r>
            <a:endParaRPr sz="800">
              <a:solidFill>
                <a:schemeClr val="accent6"/>
              </a:solidFill>
              <a:highlight>
                <a:srgbClr val="FFFFFF"/>
              </a:highlight>
            </a:endParaRPr>
          </a:p>
        </p:txBody>
      </p:sp>
      <p:pic>
        <p:nvPicPr>
          <p:cNvPr descr="logo_zalando_rgb_hor_all.png" id="183" name="Google Shape;183;p17"/>
          <p:cNvPicPr preferRelativeResize="0"/>
          <p:nvPr/>
        </p:nvPicPr>
        <p:blipFill>
          <a:blip r:embed="rId2">
            <a:alphaModFix/>
          </a:blip>
          <a:stretch>
            <a:fillRect/>
          </a:stretch>
        </p:blipFill>
        <p:spPr>
          <a:xfrm>
            <a:off x="7710810" y="4717150"/>
            <a:ext cx="825077" cy="1632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8_2x Image + Headline" showMasterSp="0">
  <p:cSld name="2x picture + headline">
    <p:bg>
      <p:bgPr>
        <a:solidFill>
          <a:srgbClr val="FFFFFF"/>
        </a:solidFill>
      </p:bgPr>
    </p:bg>
    <p:spTree>
      <p:nvGrpSpPr>
        <p:cNvPr id="184" name="Shape 184"/>
        <p:cNvGrpSpPr/>
        <p:nvPr/>
      </p:nvGrpSpPr>
      <p:grpSpPr>
        <a:xfrm>
          <a:off x="0" y="0"/>
          <a:ext cx="0" cy="0"/>
          <a:chOff x="0" y="0"/>
          <a:chExt cx="0" cy="0"/>
        </a:xfrm>
      </p:grpSpPr>
      <p:sp>
        <p:nvSpPr>
          <p:cNvPr id="185" name="Google Shape;185;p18"/>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186" name="Google Shape;186;p18"/>
          <p:cNvSpPr/>
          <p:nvPr>
            <p:ph idx="2" type="pic"/>
          </p:nvPr>
        </p:nvSpPr>
        <p:spPr>
          <a:xfrm>
            <a:off x="590550" y="1057671"/>
            <a:ext cx="3950100" cy="3429000"/>
          </a:xfrm>
          <a:prstGeom prst="rect">
            <a:avLst/>
          </a:prstGeom>
          <a:noFill/>
          <a:ln cap="flat" cmpd="sng" w="9525">
            <a:solidFill>
              <a:srgbClr val="D9D9D9"/>
            </a:solidFill>
            <a:prstDash val="dash"/>
            <a:round/>
            <a:headEnd len="sm" w="sm" type="none"/>
            <a:tailEnd len="sm" w="sm" type="none"/>
          </a:ln>
        </p:spPr>
        <p:txBody>
          <a:bodyPr anchorCtr="0" anchor="ctr" bIns="91425" lIns="91425" spcFirstLastPara="1" rIns="91425" wrap="square" tIns="91425">
            <a:noAutofit/>
          </a:bodyPr>
          <a:lstStyle>
            <a:lvl1pPr indent="0" lvl="0" marL="0" marR="0" rtl="0" algn="ctr">
              <a:lnSpc>
                <a:spcPct val="150000"/>
              </a:lnSpc>
              <a:spcBef>
                <a:spcPts val="0"/>
              </a:spcBef>
              <a:spcAft>
                <a:spcPts val="0"/>
              </a:spcAft>
              <a:buSzPts val="1400"/>
              <a:buFont typeface="Arial"/>
              <a:buNone/>
              <a:defRPr b="1" i="0" sz="600" u="none" cap="none" strike="noStrike">
                <a:latin typeface="Arial"/>
                <a:ea typeface="Arial"/>
                <a:cs typeface="Arial"/>
                <a:sym typeface="Arial"/>
              </a:defRPr>
            </a:lvl1pPr>
            <a:lvl2pPr indent="-75670" lvl="1" marL="24077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77257" lvl="2" marL="40745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78845" lvl="3" marL="57414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80432" lvl="4" marL="74083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82020" lvl="5" marL="90752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83607" lvl="6" marL="107420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85195" lvl="7" marL="124089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74082" lvl="8" marL="140758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87" name="Google Shape;187;p18"/>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188" name="Google Shape;188;p18"/>
          <p:cNvSpPr txBox="1"/>
          <p:nvPr>
            <p:ph type="title"/>
          </p:nvPr>
        </p:nvSpPr>
        <p:spPr>
          <a:xfrm>
            <a:off x="597198" y="219254"/>
            <a:ext cx="7952700" cy="751800"/>
          </a:xfrm>
          <a:prstGeom prst="rect">
            <a:avLst/>
          </a:prstGeom>
          <a:noFill/>
          <a:ln>
            <a:noFill/>
          </a:ln>
        </p:spPr>
        <p:txBody>
          <a:bodyPr anchorCtr="0" anchor="ctr" bIns="91425" lIns="91425" spcFirstLastPara="1" rIns="91425" wrap="square" tIns="91425">
            <a:noAutofit/>
          </a:bodyPr>
          <a:lstStyle>
            <a:lvl1pPr indent="0" lvl="0" marL="0" marR="0" rtl="0" algn="ctr">
              <a:lnSpc>
                <a:spcPct val="120000"/>
              </a:lnSpc>
              <a:spcBef>
                <a:spcPts val="0"/>
              </a:spcBef>
              <a:spcAft>
                <a:spcPts val="0"/>
              </a:spcAft>
              <a:buSzPts val="1400"/>
              <a:buFont typeface="Arial"/>
              <a:buNone/>
              <a:defRPr b="1" i="0" sz="1300" u="none" cap="none" strike="noStrike">
                <a:latin typeface="Arial"/>
                <a:ea typeface="Arial"/>
                <a:cs typeface="Arial"/>
                <a:sym typeface="Arial"/>
              </a:defRPr>
            </a:lvl1pPr>
            <a:lvl2pPr indent="76200" lvl="1" marL="0"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indent="165100" lvl="2" marL="0"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indent="254000" lvl="3" marL="0"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indent="342900" lvl="4" marL="0"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indent="419100" lvl="5" marL="0"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indent="508000" lvl="6" marL="0"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indent="596900" lvl="7" marL="0"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indent="685800" lvl="8" marL="0"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sp>
        <p:nvSpPr>
          <p:cNvPr id="189" name="Google Shape;189;p18"/>
          <p:cNvSpPr/>
          <p:nvPr>
            <p:ph idx="3" type="pic"/>
          </p:nvPr>
        </p:nvSpPr>
        <p:spPr>
          <a:xfrm>
            <a:off x="4594860" y="1059656"/>
            <a:ext cx="3950100" cy="3429000"/>
          </a:xfrm>
          <a:prstGeom prst="rect">
            <a:avLst/>
          </a:prstGeom>
          <a:noFill/>
          <a:ln cap="flat" cmpd="sng" w="9525">
            <a:solidFill>
              <a:srgbClr val="D9D9D9"/>
            </a:solidFill>
            <a:prstDash val="dash"/>
            <a:round/>
            <a:headEnd len="sm" w="sm" type="none"/>
            <a:tailEnd len="sm" w="sm" type="none"/>
          </a:ln>
        </p:spPr>
        <p:txBody>
          <a:bodyPr anchorCtr="0" anchor="ctr" bIns="91425" lIns="91425" spcFirstLastPara="1" rIns="91425" wrap="square" tIns="91425">
            <a:noAutofit/>
          </a:bodyPr>
          <a:lstStyle>
            <a:lvl1pPr indent="0" lvl="0" marL="0" marR="0" rtl="0" algn="ctr">
              <a:lnSpc>
                <a:spcPct val="150000"/>
              </a:lnSpc>
              <a:spcBef>
                <a:spcPts val="0"/>
              </a:spcBef>
              <a:spcAft>
                <a:spcPts val="0"/>
              </a:spcAft>
              <a:buSzPts val="1400"/>
              <a:buFont typeface="Arial"/>
              <a:buNone/>
              <a:defRPr b="1" i="0" sz="600" u="none" cap="none" strike="noStrike">
                <a:latin typeface="Arial"/>
                <a:ea typeface="Arial"/>
                <a:cs typeface="Arial"/>
                <a:sym typeface="Arial"/>
              </a:defRPr>
            </a:lvl1pPr>
            <a:lvl2pPr indent="-75670" lvl="1" marL="24077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77257" lvl="2" marL="40745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78845" lvl="3" marL="57414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80432" lvl="4" marL="74083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82020" lvl="5" marL="90752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83607" lvl="6" marL="107420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85195" lvl="7" marL="124089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74082" lvl="8" marL="140758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90" name="Google Shape;190;p18"/>
          <p:cNvSpPr txBox="1"/>
          <p:nvPr>
            <p:ph idx="1" type="body"/>
          </p:nvPr>
        </p:nvSpPr>
        <p:spPr>
          <a:xfrm>
            <a:off x="742950" y="4658700"/>
            <a:ext cx="6925800" cy="290400"/>
          </a:xfrm>
          <a:prstGeom prst="rect">
            <a:avLst/>
          </a:prstGeom>
          <a:noFill/>
          <a:ln>
            <a:noFill/>
          </a:ln>
        </p:spPr>
        <p:txBody>
          <a:bodyPr anchorCtr="0" anchor="b" bIns="91425" lIns="91425" spcFirstLastPara="1" rIns="91425" wrap="square" tIns="91425">
            <a:noAutofit/>
          </a:bodyPr>
          <a:lstStyle>
            <a:lvl1pPr indent="-279400" lvl="0" marL="457200" marR="0" rtl="0">
              <a:lnSpc>
                <a:spcPct val="100000"/>
              </a:lnSpc>
              <a:spcBef>
                <a:spcPts val="0"/>
              </a:spcBef>
              <a:spcAft>
                <a:spcPts val="0"/>
              </a:spcAft>
              <a:buSzPts val="800"/>
              <a:buFont typeface="Arial"/>
              <a:buAutoNum type="alphaUcPeriod"/>
              <a:defRPr b="0" i="0" sz="800" u="none" cap="none" strike="noStrike">
                <a:latin typeface="Arial"/>
                <a:ea typeface="Arial"/>
                <a:cs typeface="Arial"/>
                <a:sym typeface="Arial"/>
              </a:defRPr>
            </a:lvl1pPr>
            <a:lvl2pPr indent="-279400" lvl="1" marL="9144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2pPr>
            <a:lvl3pPr indent="-279400" lvl="2" marL="13716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3pPr>
            <a:lvl4pPr indent="-279400" lvl="3" marL="1828800" marR="0" rtl="0">
              <a:lnSpc>
                <a:spcPct val="100000"/>
              </a:lnSpc>
              <a:spcBef>
                <a:spcPts val="0"/>
              </a:spcBef>
              <a:spcAft>
                <a:spcPts val="0"/>
              </a:spcAft>
              <a:buSzPts val="800"/>
              <a:buFont typeface="Arial"/>
              <a:buAutoNum type="arabicPeriod"/>
              <a:defRPr b="1" i="0" sz="800" u="none" cap="none" strike="noStrike">
                <a:latin typeface="Arial"/>
                <a:ea typeface="Arial"/>
                <a:cs typeface="Arial"/>
                <a:sym typeface="Arial"/>
              </a:defRPr>
            </a:lvl4pPr>
            <a:lvl5pPr indent="-279400" lvl="4" marL="22860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5pPr>
            <a:lvl6pPr indent="-279400" lvl="5" marL="27432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6pPr>
            <a:lvl7pPr indent="-279400" lvl="6" marL="3200400" marR="0" rtl="0">
              <a:lnSpc>
                <a:spcPct val="100000"/>
              </a:lnSpc>
              <a:spcBef>
                <a:spcPts val="0"/>
              </a:spcBef>
              <a:spcAft>
                <a:spcPts val="0"/>
              </a:spcAft>
              <a:buSzPts val="800"/>
              <a:buFont typeface="Arial"/>
              <a:buAutoNum type="arabicPeriod"/>
              <a:defRPr b="1" i="0" sz="800" u="none" cap="none" strike="noStrike">
                <a:latin typeface="Arial"/>
                <a:ea typeface="Arial"/>
                <a:cs typeface="Arial"/>
                <a:sym typeface="Arial"/>
              </a:defRPr>
            </a:lvl7pPr>
            <a:lvl8pPr indent="-279400" lvl="7" marL="36576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8pPr>
            <a:lvl9pPr indent="-279400" lvl="8" marL="41148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9pPr>
          </a:lstStyle>
          <a:p/>
        </p:txBody>
      </p:sp>
      <p:sp>
        <p:nvSpPr>
          <p:cNvPr id="191" name="Google Shape;191;p18"/>
          <p:cNvSpPr/>
          <p:nvPr/>
        </p:nvSpPr>
        <p:spPr>
          <a:xfrm>
            <a:off x="9312750" y="562025"/>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500"/>
              </a:spcBef>
              <a:spcAft>
                <a:spcPts val="500"/>
              </a:spcAft>
              <a:buNone/>
            </a:pPr>
            <a:r>
              <a:rPr lang="en" sz="800">
                <a:solidFill>
                  <a:schemeClr val="accent6"/>
                </a:solidFill>
                <a:highlight>
                  <a:srgbClr val="FFFFFF"/>
                </a:highlight>
              </a:rPr>
              <a:t>Please write the title in all capital letters</a:t>
            </a:r>
            <a:endParaRPr sz="800">
              <a:solidFill>
                <a:schemeClr val="accent6"/>
              </a:solidFill>
              <a:highlight>
                <a:srgbClr val="FFFFFF"/>
              </a:highlight>
            </a:endParaRPr>
          </a:p>
        </p:txBody>
      </p:sp>
      <p:sp>
        <p:nvSpPr>
          <p:cNvPr id="192" name="Google Shape;192;p18"/>
          <p:cNvSpPr/>
          <p:nvPr/>
        </p:nvSpPr>
        <p:spPr>
          <a:xfrm>
            <a:off x="9312750" y="28625"/>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800">
                <a:solidFill>
                  <a:schemeClr val="accent6"/>
                </a:solidFill>
                <a:highlight>
                  <a:srgbClr val="FFFFFF"/>
                </a:highlight>
              </a:rPr>
              <a:t>Put images in the grey dotted box "unsupported placeholder"</a:t>
            </a:r>
            <a:endParaRPr sz="800">
              <a:solidFill>
                <a:schemeClr val="accent6"/>
              </a:solidFill>
              <a:highlight>
                <a:srgbClr val="FFFFFF"/>
              </a:highlight>
            </a:endParaRPr>
          </a:p>
        </p:txBody>
      </p:sp>
      <p:pic>
        <p:nvPicPr>
          <p:cNvPr descr="logo_zalando_rgb_hor_all.png" id="193" name="Google Shape;193;p18"/>
          <p:cNvPicPr preferRelativeResize="0"/>
          <p:nvPr/>
        </p:nvPicPr>
        <p:blipFill>
          <a:blip r:embed="rId2">
            <a:alphaModFix/>
          </a:blip>
          <a:stretch>
            <a:fillRect/>
          </a:stretch>
        </p:blipFill>
        <p:spPr>
          <a:xfrm>
            <a:off x="7710810" y="4717150"/>
            <a:ext cx="825077" cy="163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8_3x Image + Headline" showMasterSp="0">
  <p:cSld name="3x picture + headline">
    <p:bg>
      <p:bgPr>
        <a:solidFill>
          <a:srgbClr val="FFFFFF"/>
        </a:solidFill>
      </p:bgPr>
    </p:bg>
    <p:spTree>
      <p:nvGrpSpPr>
        <p:cNvPr id="194" name="Shape 194"/>
        <p:cNvGrpSpPr/>
        <p:nvPr/>
      </p:nvGrpSpPr>
      <p:grpSpPr>
        <a:xfrm>
          <a:off x="0" y="0"/>
          <a:ext cx="0" cy="0"/>
          <a:chOff x="0" y="0"/>
          <a:chExt cx="0" cy="0"/>
        </a:xfrm>
      </p:grpSpPr>
      <p:sp>
        <p:nvSpPr>
          <p:cNvPr id="195" name="Google Shape;195;p19"/>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196" name="Google Shape;196;p19"/>
          <p:cNvSpPr/>
          <p:nvPr>
            <p:ph idx="2" type="pic"/>
          </p:nvPr>
        </p:nvSpPr>
        <p:spPr>
          <a:xfrm>
            <a:off x="596979" y="1059656"/>
            <a:ext cx="4873800" cy="3429000"/>
          </a:xfrm>
          <a:prstGeom prst="rect">
            <a:avLst/>
          </a:prstGeom>
          <a:noFill/>
          <a:ln cap="flat" cmpd="sng" w="9525">
            <a:solidFill>
              <a:srgbClr val="D9D9D9"/>
            </a:solidFill>
            <a:prstDash val="dash"/>
            <a:round/>
            <a:headEnd len="sm" w="sm" type="none"/>
            <a:tailEnd len="sm" w="sm" type="none"/>
          </a:ln>
        </p:spPr>
        <p:txBody>
          <a:bodyPr anchorCtr="0" anchor="ctr" bIns="91425" lIns="91425" spcFirstLastPara="1" rIns="91425" wrap="square" tIns="91425">
            <a:noAutofit/>
          </a:bodyPr>
          <a:lstStyle>
            <a:lvl1pPr indent="0" lvl="0" marL="0" marR="0" rtl="0" algn="ctr">
              <a:lnSpc>
                <a:spcPct val="150000"/>
              </a:lnSpc>
              <a:spcBef>
                <a:spcPts val="0"/>
              </a:spcBef>
              <a:spcAft>
                <a:spcPts val="0"/>
              </a:spcAft>
              <a:buSzPts val="1400"/>
              <a:buFont typeface="Arial"/>
              <a:buNone/>
              <a:defRPr b="1" i="0" sz="600" u="none" cap="none" strike="noStrike">
                <a:latin typeface="Arial"/>
                <a:ea typeface="Arial"/>
                <a:cs typeface="Arial"/>
                <a:sym typeface="Arial"/>
              </a:defRPr>
            </a:lvl1pPr>
            <a:lvl2pPr indent="-75670" lvl="1" marL="24077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77257" lvl="2" marL="40745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78845" lvl="3" marL="57414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80432" lvl="4" marL="74083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82020" lvl="5" marL="90752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83607" lvl="6" marL="107420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85195" lvl="7" marL="124089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74082" lvl="8" marL="140758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97" name="Google Shape;197;p19"/>
          <p:cNvSpPr/>
          <p:nvPr>
            <p:ph idx="3" type="pic"/>
          </p:nvPr>
        </p:nvSpPr>
        <p:spPr>
          <a:xfrm>
            <a:off x="5519102" y="1059656"/>
            <a:ext cx="3026700" cy="1682400"/>
          </a:xfrm>
          <a:prstGeom prst="rect">
            <a:avLst/>
          </a:prstGeom>
          <a:noFill/>
          <a:ln cap="flat" cmpd="sng" w="9525">
            <a:solidFill>
              <a:srgbClr val="D9D9D9"/>
            </a:solidFill>
            <a:prstDash val="dash"/>
            <a:round/>
            <a:headEnd len="sm" w="sm" type="none"/>
            <a:tailEnd len="sm" w="sm" type="none"/>
          </a:ln>
        </p:spPr>
        <p:txBody>
          <a:bodyPr anchorCtr="0" anchor="ctr" bIns="91425" lIns="91425" spcFirstLastPara="1" rIns="91425" wrap="square" tIns="91425">
            <a:noAutofit/>
          </a:bodyPr>
          <a:lstStyle>
            <a:lvl1pPr indent="0" lvl="0" marL="0" marR="0" rtl="0" algn="ctr">
              <a:lnSpc>
                <a:spcPct val="150000"/>
              </a:lnSpc>
              <a:spcBef>
                <a:spcPts val="0"/>
              </a:spcBef>
              <a:spcAft>
                <a:spcPts val="0"/>
              </a:spcAft>
              <a:buSzPts val="1400"/>
              <a:buFont typeface="Arial"/>
              <a:buNone/>
              <a:defRPr b="1" sz="600"/>
            </a:lvl1pPr>
            <a:lvl2pPr indent="-75670" lvl="1" marL="24077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77257" lvl="2" marL="40745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78845" lvl="3" marL="57414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80432" lvl="4" marL="74083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82020" lvl="5" marL="90752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83607" lvl="6" marL="107420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85195" lvl="7" marL="124089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74082" lvl="8" marL="140758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98" name="Google Shape;198;p19"/>
          <p:cNvSpPr/>
          <p:nvPr>
            <p:ph idx="4" type="pic"/>
          </p:nvPr>
        </p:nvSpPr>
        <p:spPr>
          <a:xfrm>
            <a:off x="5519102" y="2806160"/>
            <a:ext cx="3026700" cy="1682400"/>
          </a:xfrm>
          <a:prstGeom prst="rect">
            <a:avLst/>
          </a:prstGeom>
          <a:noFill/>
          <a:ln cap="flat" cmpd="sng" w="9525">
            <a:solidFill>
              <a:srgbClr val="D9D9D9"/>
            </a:solidFill>
            <a:prstDash val="dash"/>
            <a:round/>
            <a:headEnd len="sm" w="sm" type="none"/>
            <a:tailEnd len="sm" w="sm" type="none"/>
          </a:ln>
        </p:spPr>
        <p:txBody>
          <a:bodyPr anchorCtr="0" anchor="ctr" bIns="91425" lIns="91425" spcFirstLastPara="1" rIns="91425" wrap="square" tIns="91425">
            <a:noAutofit/>
          </a:bodyPr>
          <a:lstStyle>
            <a:lvl1pPr indent="0" lvl="0" marL="0" marR="0" rtl="0" algn="ctr">
              <a:lnSpc>
                <a:spcPct val="150000"/>
              </a:lnSpc>
              <a:spcBef>
                <a:spcPts val="0"/>
              </a:spcBef>
              <a:spcAft>
                <a:spcPts val="0"/>
              </a:spcAft>
              <a:buSzPts val="1400"/>
              <a:buFont typeface="Arial"/>
              <a:buNone/>
              <a:defRPr b="1" i="0" sz="600" u="none" cap="none" strike="noStrike">
                <a:latin typeface="Arial"/>
                <a:ea typeface="Arial"/>
                <a:cs typeface="Arial"/>
                <a:sym typeface="Arial"/>
              </a:defRPr>
            </a:lvl1pPr>
            <a:lvl2pPr indent="-75670" lvl="1" marL="24077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77257" lvl="2" marL="40745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78845" lvl="3" marL="57414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80432" lvl="4" marL="74083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82020" lvl="5" marL="90752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83607" lvl="6" marL="107420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85195" lvl="7" marL="124089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74082" lvl="8" marL="140758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99" name="Google Shape;199;p19"/>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200" name="Google Shape;200;p19"/>
          <p:cNvSpPr txBox="1"/>
          <p:nvPr>
            <p:ph type="title"/>
          </p:nvPr>
        </p:nvSpPr>
        <p:spPr>
          <a:xfrm>
            <a:off x="597198" y="219254"/>
            <a:ext cx="7952700" cy="751800"/>
          </a:xfrm>
          <a:prstGeom prst="rect">
            <a:avLst/>
          </a:prstGeom>
          <a:noFill/>
          <a:ln>
            <a:noFill/>
          </a:ln>
        </p:spPr>
        <p:txBody>
          <a:bodyPr anchorCtr="0" anchor="ctr" bIns="91425" lIns="91425" spcFirstLastPara="1" rIns="91425" wrap="square" tIns="91425">
            <a:noAutofit/>
          </a:bodyPr>
          <a:lstStyle>
            <a:lvl1pPr indent="0" lvl="0" marL="0" marR="0" rtl="0" algn="ctr">
              <a:lnSpc>
                <a:spcPct val="120000"/>
              </a:lnSpc>
              <a:spcBef>
                <a:spcPts val="0"/>
              </a:spcBef>
              <a:spcAft>
                <a:spcPts val="0"/>
              </a:spcAft>
              <a:buSzPts val="1400"/>
              <a:buFont typeface="Arial"/>
              <a:buNone/>
              <a:defRPr b="1" i="0" sz="1300" u="none" cap="none" strike="noStrike">
                <a:latin typeface="Arial"/>
                <a:ea typeface="Arial"/>
                <a:cs typeface="Arial"/>
                <a:sym typeface="Arial"/>
              </a:defRPr>
            </a:lvl1pPr>
            <a:lvl2pPr indent="76200" lvl="1" marL="0"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indent="165100" lvl="2" marL="0"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indent="254000" lvl="3" marL="0"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indent="342900" lvl="4" marL="0"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indent="419100" lvl="5" marL="0"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indent="508000" lvl="6" marL="0"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indent="596900" lvl="7" marL="0"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indent="685800" lvl="8" marL="0"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sp>
        <p:nvSpPr>
          <p:cNvPr id="201" name="Google Shape;201;p19"/>
          <p:cNvSpPr txBox="1"/>
          <p:nvPr>
            <p:ph idx="1" type="body"/>
          </p:nvPr>
        </p:nvSpPr>
        <p:spPr>
          <a:xfrm>
            <a:off x="742950" y="4658700"/>
            <a:ext cx="6925800" cy="290400"/>
          </a:xfrm>
          <a:prstGeom prst="rect">
            <a:avLst/>
          </a:prstGeom>
          <a:noFill/>
          <a:ln>
            <a:noFill/>
          </a:ln>
        </p:spPr>
        <p:txBody>
          <a:bodyPr anchorCtr="0" anchor="b" bIns="91425" lIns="91425" spcFirstLastPara="1" rIns="91425" wrap="square" tIns="91425">
            <a:noAutofit/>
          </a:bodyPr>
          <a:lstStyle>
            <a:lvl1pPr indent="-279400" lvl="0" marL="457200" marR="0" rtl="0">
              <a:lnSpc>
                <a:spcPct val="100000"/>
              </a:lnSpc>
              <a:spcBef>
                <a:spcPts val="0"/>
              </a:spcBef>
              <a:spcAft>
                <a:spcPts val="0"/>
              </a:spcAft>
              <a:buSzPts val="800"/>
              <a:buFont typeface="Arial"/>
              <a:buAutoNum type="alphaUcPeriod"/>
              <a:defRPr b="0" i="0" sz="800" u="none" cap="none" strike="noStrike">
                <a:latin typeface="Arial"/>
                <a:ea typeface="Arial"/>
                <a:cs typeface="Arial"/>
                <a:sym typeface="Arial"/>
              </a:defRPr>
            </a:lvl1pPr>
            <a:lvl2pPr indent="-279400" lvl="1" marL="9144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2pPr>
            <a:lvl3pPr indent="-279400" lvl="2" marL="13716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3pPr>
            <a:lvl4pPr indent="-279400" lvl="3" marL="1828800" marR="0" rtl="0">
              <a:lnSpc>
                <a:spcPct val="100000"/>
              </a:lnSpc>
              <a:spcBef>
                <a:spcPts val="0"/>
              </a:spcBef>
              <a:spcAft>
                <a:spcPts val="0"/>
              </a:spcAft>
              <a:buSzPts val="800"/>
              <a:buFont typeface="Arial"/>
              <a:buAutoNum type="arabicPeriod"/>
              <a:defRPr b="1" i="0" sz="800" u="none" cap="none" strike="noStrike">
                <a:latin typeface="Arial"/>
                <a:ea typeface="Arial"/>
                <a:cs typeface="Arial"/>
                <a:sym typeface="Arial"/>
              </a:defRPr>
            </a:lvl4pPr>
            <a:lvl5pPr indent="-279400" lvl="4" marL="22860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5pPr>
            <a:lvl6pPr indent="-279400" lvl="5" marL="27432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6pPr>
            <a:lvl7pPr indent="-279400" lvl="6" marL="3200400" marR="0" rtl="0">
              <a:lnSpc>
                <a:spcPct val="100000"/>
              </a:lnSpc>
              <a:spcBef>
                <a:spcPts val="0"/>
              </a:spcBef>
              <a:spcAft>
                <a:spcPts val="0"/>
              </a:spcAft>
              <a:buSzPts val="800"/>
              <a:buFont typeface="Arial"/>
              <a:buAutoNum type="arabicPeriod"/>
              <a:defRPr b="1" i="0" sz="800" u="none" cap="none" strike="noStrike">
                <a:latin typeface="Arial"/>
                <a:ea typeface="Arial"/>
                <a:cs typeface="Arial"/>
                <a:sym typeface="Arial"/>
              </a:defRPr>
            </a:lvl7pPr>
            <a:lvl8pPr indent="-279400" lvl="7" marL="36576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8pPr>
            <a:lvl9pPr indent="-279400" lvl="8" marL="41148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9pPr>
          </a:lstStyle>
          <a:p/>
        </p:txBody>
      </p:sp>
      <p:sp>
        <p:nvSpPr>
          <p:cNvPr id="202" name="Google Shape;202;p19"/>
          <p:cNvSpPr/>
          <p:nvPr/>
        </p:nvSpPr>
        <p:spPr>
          <a:xfrm>
            <a:off x="9312750" y="562025"/>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500"/>
              </a:spcBef>
              <a:spcAft>
                <a:spcPts val="500"/>
              </a:spcAft>
              <a:buNone/>
            </a:pPr>
            <a:r>
              <a:rPr lang="en" sz="800">
                <a:solidFill>
                  <a:schemeClr val="accent6"/>
                </a:solidFill>
                <a:highlight>
                  <a:srgbClr val="FFFFFF"/>
                </a:highlight>
              </a:rPr>
              <a:t>Please write the title in all capital letters</a:t>
            </a:r>
            <a:endParaRPr sz="800">
              <a:solidFill>
                <a:schemeClr val="accent6"/>
              </a:solidFill>
              <a:highlight>
                <a:srgbClr val="FFFFFF"/>
              </a:highlight>
            </a:endParaRPr>
          </a:p>
        </p:txBody>
      </p:sp>
      <p:sp>
        <p:nvSpPr>
          <p:cNvPr id="203" name="Google Shape;203;p19"/>
          <p:cNvSpPr/>
          <p:nvPr/>
        </p:nvSpPr>
        <p:spPr>
          <a:xfrm>
            <a:off x="9312750" y="28625"/>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800">
                <a:solidFill>
                  <a:schemeClr val="accent6"/>
                </a:solidFill>
                <a:highlight>
                  <a:srgbClr val="FFFFFF"/>
                </a:highlight>
              </a:rPr>
              <a:t>Put images in the grey dotted box "unsupported placeholder"</a:t>
            </a:r>
            <a:endParaRPr sz="800">
              <a:solidFill>
                <a:schemeClr val="accent6"/>
              </a:solidFill>
              <a:highlight>
                <a:srgbClr val="FFFFFF"/>
              </a:highlight>
            </a:endParaRPr>
          </a:p>
        </p:txBody>
      </p:sp>
      <p:pic>
        <p:nvPicPr>
          <p:cNvPr descr="logo_zalando_rgb_hor_all.png" id="204" name="Google Shape;204;p19"/>
          <p:cNvPicPr preferRelativeResize="0"/>
          <p:nvPr/>
        </p:nvPicPr>
        <p:blipFill>
          <a:blip r:embed="rId2">
            <a:alphaModFix/>
          </a:blip>
          <a:stretch>
            <a:fillRect/>
          </a:stretch>
        </p:blipFill>
        <p:spPr>
          <a:xfrm>
            <a:off x="7710810" y="4717150"/>
            <a:ext cx="825077" cy="1632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8_3x Image + Headline_2" showMasterSp="0">
  <p:cSld name="3bx picture">
    <p:bg>
      <p:bgPr>
        <a:solidFill>
          <a:srgbClr val="FFFFFF"/>
        </a:solidFill>
      </p:bgPr>
    </p:bg>
    <p:spTree>
      <p:nvGrpSpPr>
        <p:cNvPr id="205" name="Shape 205"/>
        <p:cNvGrpSpPr/>
        <p:nvPr/>
      </p:nvGrpSpPr>
      <p:grpSpPr>
        <a:xfrm>
          <a:off x="0" y="0"/>
          <a:ext cx="0" cy="0"/>
          <a:chOff x="0" y="0"/>
          <a:chExt cx="0" cy="0"/>
        </a:xfrm>
      </p:grpSpPr>
      <p:sp>
        <p:nvSpPr>
          <p:cNvPr id="206" name="Google Shape;206;p20"/>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207" name="Google Shape;207;p20"/>
          <p:cNvSpPr/>
          <p:nvPr>
            <p:ph idx="2" type="pic"/>
          </p:nvPr>
        </p:nvSpPr>
        <p:spPr>
          <a:xfrm>
            <a:off x="3257765" y="1050925"/>
            <a:ext cx="2619000" cy="3427200"/>
          </a:xfrm>
          <a:prstGeom prst="rect">
            <a:avLst/>
          </a:prstGeom>
          <a:noFill/>
          <a:ln cap="flat" cmpd="sng" w="9525">
            <a:solidFill>
              <a:srgbClr val="D9D9D9"/>
            </a:solidFill>
            <a:prstDash val="dash"/>
            <a:round/>
            <a:headEnd len="sm" w="sm" type="none"/>
            <a:tailEnd len="sm" w="sm" type="none"/>
          </a:ln>
        </p:spPr>
        <p:txBody>
          <a:bodyPr anchorCtr="0" anchor="ctr" bIns="91425" lIns="91425" spcFirstLastPara="1" rIns="91425" wrap="square" tIns="91425">
            <a:noAutofit/>
          </a:bodyPr>
          <a:lstStyle>
            <a:lvl1pPr indent="0" lvl="0" marL="0" marR="0" rtl="0" algn="ctr">
              <a:lnSpc>
                <a:spcPct val="150000"/>
              </a:lnSpc>
              <a:spcBef>
                <a:spcPts val="0"/>
              </a:spcBef>
              <a:spcAft>
                <a:spcPts val="0"/>
              </a:spcAft>
              <a:buSzPts val="1400"/>
              <a:buFont typeface="Arial"/>
              <a:buNone/>
              <a:defRPr b="1" i="0" sz="600" u="none" cap="none" strike="noStrike">
                <a:latin typeface="Arial"/>
                <a:ea typeface="Arial"/>
                <a:cs typeface="Arial"/>
                <a:sym typeface="Arial"/>
              </a:defRPr>
            </a:lvl1pPr>
            <a:lvl2pPr indent="-75670" lvl="1" marL="24077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77257" lvl="2" marL="40745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78845" lvl="3" marL="57414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80432" lvl="4" marL="74083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82020" lvl="5" marL="90752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83607" lvl="6" marL="107420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85195" lvl="7" marL="124089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74082" lvl="8" marL="140758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08" name="Google Shape;208;p20"/>
          <p:cNvSpPr/>
          <p:nvPr>
            <p:ph idx="3" type="pic"/>
          </p:nvPr>
        </p:nvSpPr>
        <p:spPr>
          <a:xfrm>
            <a:off x="5926766" y="1050925"/>
            <a:ext cx="2619000" cy="3427200"/>
          </a:xfrm>
          <a:prstGeom prst="rect">
            <a:avLst/>
          </a:prstGeom>
          <a:noFill/>
          <a:ln cap="flat" cmpd="sng" w="9525">
            <a:solidFill>
              <a:srgbClr val="D9D9D9"/>
            </a:solidFill>
            <a:prstDash val="dash"/>
            <a:round/>
            <a:headEnd len="sm" w="sm" type="none"/>
            <a:tailEnd len="sm" w="sm" type="none"/>
          </a:ln>
        </p:spPr>
        <p:txBody>
          <a:bodyPr anchorCtr="0" anchor="ctr" bIns="91425" lIns="91425" spcFirstLastPara="1" rIns="91425" wrap="square" tIns="91425">
            <a:noAutofit/>
          </a:bodyPr>
          <a:lstStyle>
            <a:lvl1pPr indent="0" lvl="0" marL="0" marR="0" rtl="0" algn="ctr">
              <a:lnSpc>
                <a:spcPct val="150000"/>
              </a:lnSpc>
              <a:spcBef>
                <a:spcPts val="0"/>
              </a:spcBef>
              <a:spcAft>
                <a:spcPts val="0"/>
              </a:spcAft>
              <a:buSzPts val="1400"/>
              <a:buFont typeface="Arial"/>
              <a:buNone/>
              <a:defRPr b="1" i="0" sz="600" u="none" cap="none" strike="noStrike">
                <a:latin typeface="Arial"/>
                <a:ea typeface="Arial"/>
                <a:cs typeface="Arial"/>
                <a:sym typeface="Arial"/>
              </a:defRPr>
            </a:lvl1pPr>
            <a:lvl2pPr indent="-75670" lvl="1" marL="24077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77257" lvl="2" marL="40745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78845" lvl="3" marL="57414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80432" lvl="4" marL="74083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82020" lvl="5" marL="90752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83607" lvl="6" marL="107420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85195" lvl="7" marL="124089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74082" lvl="8" marL="140758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09" name="Google Shape;209;p20"/>
          <p:cNvSpPr/>
          <p:nvPr>
            <p:ph idx="4" type="pic"/>
          </p:nvPr>
        </p:nvSpPr>
        <p:spPr>
          <a:xfrm>
            <a:off x="588764" y="1050925"/>
            <a:ext cx="2619000" cy="3427200"/>
          </a:xfrm>
          <a:prstGeom prst="rect">
            <a:avLst/>
          </a:prstGeom>
          <a:noFill/>
          <a:ln cap="flat" cmpd="sng" w="9525">
            <a:solidFill>
              <a:srgbClr val="D9D9D9"/>
            </a:solidFill>
            <a:prstDash val="dash"/>
            <a:round/>
            <a:headEnd len="sm" w="sm" type="none"/>
            <a:tailEnd len="sm" w="sm" type="none"/>
          </a:ln>
        </p:spPr>
        <p:txBody>
          <a:bodyPr anchorCtr="0" anchor="ctr" bIns="91425" lIns="91425" spcFirstLastPara="1" rIns="91425" wrap="square" tIns="91425">
            <a:noAutofit/>
          </a:bodyPr>
          <a:lstStyle>
            <a:lvl1pPr indent="0" lvl="0" marL="0" marR="0" rtl="0" algn="ctr">
              <a:lnSpc>
                <a:spcPct val="150000"/>
              </a:lnSpc>
              <a:spcBef>
                <a:spcPts val="0"/>
              </a:spcBef>
              <a:spcAft>
                <a:spcPts val="0"/>
              </a:spcAft>
              <a:buSzPts val="1400"/>
              <a:buFont typeface="Arial"/>
              <a:buNone/>
              <a:defRPr b="1" i="0" sz="600" u="none" cap="none" strike="noStrike">
                <a:latin typeface="Arial"/>
                <a:ea typeface="Arial"/>
                <a:cs typeface="Arial"/>
                <a:sym typeface="Arial"/>
              </a:defRPr>
            </a:lvl1pPr>
            <a:lvl2pPr indent="-75670" lvl="1" marL="24077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77257" lvl="2" marL="40745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78845" lvl="3" marL="57414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80432" lvl="4" marL="74083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82020" lvl="5" marL="90752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83607" lvl="6" marL="107420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85195" lvl="7" marL="124089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74082" lvl="8" marL="140758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10" name="Google Shape;210;p20"/>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211" name="Google Shape;211;p20"/>
          <p:cNvSpPr txBox="1"/>
          <p:nvPr>
            <p:ph type="title"/>
          </p:nvPr>
        </p:nvSpPr>
        <p:spPr>
          <a:xfrm>
            <a:off x="597198" y="219254"/>
            <a:ext cx="7952700" cy="751800"/>
          </a:xfrm>
          <a:prstGeom prst="rect">
            <a:avLst/>
          </a:prstGeom>
          <a:noFill/>
          <a:ln>
            <a:noFill/>
          </a:ln>
        </p:spPr>
        <p:txBody>
          <a:bodyPr anchorCtr="0" anchor="ctr" bIns="91425" lIns="91425" spcFirstLastPara="1" rIns="91425" wrap="square" tIns="91425">
            <a:noAutofit/>
          </a:bodyPr>
          <a:lstStyle>
            <a:lvl1pPr indent="0" lvl="0" marL="0" marR="0" rtl="0" algn="ctr">
              <a:lnSpc>
                <a:spcPct val="120000"/>
              </a:lnSpc>
              <a:spcBef>
                <a:spcPts val="0"/>
              </a:spcBef>
              <a:spcAft>
                <a:spcPts val="0"/>
              </a:spcAft>
              <a:buSzPts val="1400"/>
              <a:buFont typeface="Arial"/>
              <a:buNone/>
              <a:defRPr b="1" i="0" sz="1300" u="none" cap="none" strike="noStrike">
                <a:latin typeface="Arial"/>
                <a:ea typeface="Arial"/>
                <a:cs typeface="Arial"/>
                <a:sym typeface="Arial"/>
              </a:defRPr>
            </a:lvl1pPr>
            <a:lvl2pPr indent="76200" lvl="1" marL="0"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indent="165100" lvl="2" marL="0"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indent="254000" lvl="3" marL="0"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indent="342900" lvl="4" marL="0"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indent="419100" lvl="5" marL="0"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indent="508000" lvl="6" marL="0"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indent="596900" lvl="7" marL="0"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indent="685800" lvl="8" marL="0"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sp>
        <p:nvSpPr>
          <p:cNvPr id="212" name="Google Shape;212;p20"/>
          <p:cNvSpPr txBox="1"/>
          <p:nvPr>
            <p:ph idx="1" type="body"/>
          </p:nvPr>
        </p:nvSpPr>
        <p:spPr>
          <a:xfrm>
            <a:off x="742950" y="4658700"/>
            <a:ext cx="6925800" cy="290400"/>
          </a:xfrm>
          <a:prstGeom prst="rect">
            <a:avLst/>
          </a:prstGeom>
          <a:noFill/>
          <a:ln>
            <a:noFill/>
          </a:ln>
        </p:spPr>
        <p:txBody>
          <a:bodyPr anchorCtr="0" anchor="b" bIns="91425" lIns="91425" spcFirstLastPara="1" rIns="91425" wrap="square" tIns="91425">
            <a:noAutofit/>
          </a:bodyPr>
          <a:lstStyle>
            <a:lvl1pPr indent="-279400" lvl="0" marL="457200" marR="0" rtl="0">
              <a:lnSpc>
                <a:spcPct val="100000"/>
              </a:lnSpc>
              <a:spcBef>
                <a:spcPts val="0"/>
              </a:spcBef>
              <a:spcAft>
                <a:spcPts val="0"/>
              </a:spcAft>
              <a:buSzPts val="800"/>
              <a:buFont typeface="Arial"/>
              <a:buAutoNum type="alphaUcPeriod"/>
              <a:defRPr b="0" i="0" sz="800" u="none" cap="none" strike="noStrike">
                <a:latin typeface="Arial"/>
                <a:ea typeface="Arial"/>
                <a:cs typeface="Arial"/>
                <a:sym typeface="Arial"/>
              </a:defRPr>
            </a:lvl1pPr>
            <a:lvl2pPr indent="-279400" lvl="1" marL="9144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2pPr>
            <a:lvl3pPr indent="-279400" lvl="2" marL="13716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3pPr>
            <a:lvl4pPr indent="-279400" lvl="3" marL="1828800" marR="0" rtl="0">
              <a:lnSpc>
                <a:spcPct val="100000"/>
              </a:lnSpc>
              <a:spcBef>
                <a:spcPts val="0"/>
              </a:spcBef>
              <a:spcAft>
                <a:spcPts val="0"/>
              </a:spcAft>
              <a:buSzPts val="800"/>
              <a:buFont typeface="Arial"/>
              <a:buAutoNum type="arabicPeriod"/>
              <a:defRPr b="1" i="0" sz="800" u="none" cap="none" strike="noStrike">
                <a:latin typeface="Arial"/>
                <a:ea typeface="Arial"/>
                <a:cs typeface="Arial"/>
                <a:sym typeface="Arial"/>
              </a:defRPr>
            </a:lvl4pPr>
            <a:lvl5pPr indent="-279400" lvl="4" marL="22860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5pPr>
            <a:lvl6pPr indent="-279400" lvl="5" marL="27432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6pPr>
            <a:lvl7pPr indent="-279400" lvl="6" marL="3200400" marR="0" rtl="0">
              <a:lnSpc>
                <a:spcPct val="100000"/>
              </a:lnSpc>
              <a:spcBef>
                <a:spcPts val="0"/>
              </a:spcBef>
              <a:spcAft>
                <a:spcPts val="0"/>
              </a:spcAft>
              <a:buSzPts val="800"/>
              <a:buFont typeface="Arial"/>
              <a:buAutoNum type="arabicPeriod"/>
              <a:defRPr b="1" i="0" sz="800" u="none" cap="none" strike="noStrike">
                <a:latin typeface="Arial"/>
                <a:ea typeface="Arial"/>
                <a:cs typeface="Arial"/>
                <a:sym typeface="Arial"/>
              </a:defRPr>
            </a:lvl7pPr>
            <a:lvl8pPr indent="-279400" lvl="7" marL="36576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8pPr>
            <a:lvl9pPr indent="-279400" lvl="8" marL="41148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9pPr>
          </a:lstStyle>
          <a:p/>
        </p:txBody>
      </p:sp>
      <p:sp>
        <p:nvSpPr>
          <p:cNvPr id="213" name="Google Shape;213;p20"/>
          <p:cNvSpPr/>
          <p:nvPr/>
        </p:nvSpPr>
        <p:spPr>
          <a:xfrm>
            <a:off x="9312750" y="562025"/>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500"/>
              </a:spcBef>
              <a:spcAft>
                <a:spcPts val="500"/>
              </a:spcAft>
              <a:buNone/>
            </a:pPr>
            <a:r>
              <a:rPr lang="en" sz="800">
                <a:solidFill>
                  <a:schemeClr val="accent6"/>
                </a:solidFill>
                <a:highlight>
                  <a:srgbClr val="FFFFFF"/>
                </a:highlight>
              </a:rPr>
              <a:t>Please write the title in all capital letters</a:t>
            </a:r>
            <a:endParaRPr sz="800">
              <a:solidFill>
                <a:schemeClr val="accent6"/>
              </a:solidFill>
              <a:highlight>
                <a:srgbClr val="FFFFFF"/>
              </a:highlight>
            </a:endParaRPr>
          </a:p>
        </p:txBody>
      </p:sp>
      <p:sp>
        <p:nvSpPr>
          <p:cNvPr id="214" name="Google Shape;214;p20"/>
          <p:cNvSpPr/>
          <p:nvPr/>
        </p:nvSpPr>
        <p:spPr>
          <a:xfrm>
            <a:off x="9312750" y="28625"/>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800">
                <a:solidFill>
                  <a:schemeClr val="accent6"/>
                </a:solidFill>
                <a:highlight>
                  <a:srgbClr val="FFFFFF"/>
                </a:highlight>
              </a:rPr>
              <a:t>Put images in the grey dotted box "unsupported placeholder"</a:t>
            </a:r>
            <a:endParaRPr sz="800">
              <a:solidFill>
                <a:schemeClr val="accent6"/>
              </a:solidFill>
              <a:highlight>
                <a:srgbClr val="FFFFFF"/>
              </a:highlight>
            </a:endParaRPr>
          </a:p>
        </p:txBody>
      </p:sp>
      <p:pic>
        <p:nvPicPr>
          <p:cNvPr descr="logo_zalando_rgb_hor_all.png" id="215" name="Google Shape;215;p20"/>
          <p:cNvPicPr preferRelativeResize="0"/>
          <p:nvPr/>
        </p:nvPicPr>
        <p:blipFill>
          <a:blip r:embed="rId2">
            <a:alphaModFix/>
          </a:blip>
          <a:stretch>
            <a:fillRect/>
          </a:stretch>
        </p:blipFill>
        <p:spPr>
          <a:xfrm>
            <a:off x="7710810" y="4717150"/>
            <a:ext cx="825077" cy="1632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2_Table of Contents_1" showMasterSp="0">
  <p:cSld name="2_table of contents_1">
    <p:bg>
      <p:bgPr>
        <a:solidFill>
          <a:srgbClr val="FFFFFF"/>
        </a:solidFill>
      </p:bgPr>
    </p:bg>
    <p:spTree>
      <p:nvGrpSpPr>
        <p:cNvPr id="26" name="Shape 26"/>
        <p:cNvGrpSpPr/>
        <p:nvPr/>
      </p:nvGrpSpPr>
      <p:grpSpPr>
        <a:xfrm>
          <a:off x="0" y="0"/>
          <a:ext cx="0" cy="0"/>
          <a:chOff x="0" y="0"/>
          <a:chExt cx="0" cy="0"/>
        </a:xfrm>
      </p:grpSpPr>
      <p:sp>
        <p:nvSpPr>
          <p:cNvPr id="27" name="Google Shape;27;p3"/>
          <p:cNvSpPr txBox="1"/>
          <p:nvPr>
            <p:ph idx="1" type="body"/>
          </p:nvPr>
        </p:nvSpPr>
        <p:spPr>
          <a:xfrm>
            <a:off x="4992688" y="1938338"/>
            <a:ext cx="3544800" cy="332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50000"/>
              </a:lnSpc>
              <a:spcBef>
                <a:spcPts val="0"/>
              </a:spcBef>
              <a:spcAft>
                <a:spcPts val="0"/>
              </a:spcAft>
              <a:buSzPts val="1400"/>
              <a:buFont typeface="Arial"/>
              <a:buNone/>
              <a:defRPr b="0" i="0" sz="13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8" name="Google Shape;28;p3"/>
          <p:cNvSpPr txBox="1"/>
          <p:nvPr>
            <p:ph idx="2" type="body"/>
          </p:nvPr>
        </p:nvSpPr>
        <p:spPr>
          <a:xfrm>
            <a:off x="4992688" y="3376258"/>
            <a:ext cx="3544800" cy="332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50000"/>
              </a:lnSpc>
              <a:spcBef>
                <a:spcPts val="0"/>
              </a:spcBef>
              <a:spcAft>
                <a:spcPts val="0"/>
              </a:spcAft>
              <a:buSzPts val="1400"/>
              <a:buFont typeface="Arial"/>
              <a:buNone/>
              <a:defRPr b="0" i="0" sz="13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9" name="Google Shape;29;p3"/>
          <p:cNvSpPr txBox="1"/>
          <p:nvPr>
            <p:ph idx="3" type="body"/>
          </p:nvPr>
        </p:nvSpPr>
        <p:spPr>
          <a:xfrm>
            <a:off x="4992688" y="2297818"/>
            <a:ext cx="3544800" cy="332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50000"/>
              </a:lnSpc>
              <a:spcBef>
                <a:spcPts val="0"/>
              </a:spcBef>
              <a:spcAft>
                <a:spcPts val="0"/>
              </a:spcAft>
              <a:buSzPts val="1400"/>
              <a:buFont typeface="Arial"/>
              <a:buNone/>
              <a:defRPr b="0" i="0" sz="13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0" name="Google Shape;30;p3"/>
          <p:cNvSpPr txBox="1"/>
          <p:nvPr>
            <p:ph idx="4" type="body"/>
          </p:nvPr>
        </p:nvSpPr>
        <p:spPr>
          <a:xfrm>
            <a:off x="4992688" y="2657298"/>
            <a:ext cx="3544800" cy="332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50000"/>
              </a:lnSpc>
              <a:spcBef>
                <a:spcPts val="0"/>
              </a:spcBef>
              <a:spcAft>
                <a:spcPts val="0"/>
              </a:spcAft>
              <a:buSzPts val="1400"/>
              <a:buFont typeface="Arial"/>
              <a:buNone/>
              <a:defRPr b="0" i="0" sz="13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1" name="Google Shape;31;p3"/>
          <p:cNvSpPr txBox="1"/>
          <p:nvPr>
            <p:ph idx="5" type="body"/>
          </p:nvPr>
        </p:nvSpPr>
        <p:spPr>
          <a:xfrm>
            <a:off x="4992688" y="3016778"/>
            <a:ext cx="3544800" cy="332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50000"/>
              </a:lnSpc>
              <a:spcBef>
                <a:spcPts val="0"/>
              </a:spcBef>
              <a:spcAft>
                <a:spcPts val="0"/>
              </a:spcAft>
              <a:buSzPts val="1400"/>
              <a:buFont typeface="Arial"/>
              <a:buNone/>
              <a:defRPr b="0" i="0" sz="13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2" name="Google Shape;32;p3"/>
          <p:cNvSpPr txBox="1"/>
          <p:nvPr>
            <p:ph idx="6" type="body"/>
          </p:nvPr>
        </p:nvSpPr>
        <p:spPr>
          <a:xfrm>
            <a:off x="5000937" y="576093"/>
            <a:ext cx="3531600" cy="9705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20000"/>
              </a:lnSpc>
              <a:spcBef>
                <a:spcPts val="0"/>
              </a:spcBef>
              <a:spcAft>
                <a:spcPts val="0"/>
              </a:spcAft>
              <a:buClr>
                <a:srgbClr val="000000"/>
              </a:buClr>
              <a:buSzPts val="1400"/>
              <a:buFont typeface="Arial"/>
              <a:buNone/>
              <a:defRPr b="1" i="0" sz="1900" u="none" cap="none" strike="noStrike">
                <a:solidFill>
                  <a:srgbClr val="000000"/>
                </a:solidFill>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3" name="Google Shape;33;p3"/>
          <p:cNvSpPr/>
          <p:nvPr/>
        </p:nvSpPr>
        <p:spPr>
          <a:xfrm>
            <a:off x="5051341" y="1687249"/>
            <a:ext cx="780900" cy="67800"/>
          </a:xfrm>
          <a:prstGeom prst="rect">
            <a:avLst/>
          </a:prstGeom>
          <a:solidFill>
            <a:srgbClr val="FF6900"/>
          </a:solid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34" name="Google Shape;34;p3"/>
          <p:cNvSpPr/>
          <p:nvPr>
            <p:ph idx="7" type="pic"/>
          </p:nvPr>
        </p:nvSpPr>
        <p:spPr>
          <a:xfrm>
            <a:off x="0" y="0"/>
            <a:ext cx="4572000" cy="5143500"/>
          </a:xfrm>
          <a:prstGeom prst="rect">
            <a:avLst/>
          </a:prstGeom>
          <a:noFill/>
          <a:ln cap="flat" cmpd="sng" w="9525">
            <a:solidFill>
              <a:srgbClr val="D9D9D9"/>
            </a:solidFill>
            <a:prstDash val="dash"/>
            <a:round/>
            <a:headEnd len="sm" w="sm" type="none"/>
            <a:tailEnd len="sm" w="sm" type="none"/>
          </a:ln>
        </p:spPr>
        <p:txBody>
          <a:bodyPr anchorCtr="0" anchor="ctr" bIns="91425" lIns="91425" spcFirstLastPara="1" rIns="91425" wrap="square" tIns="91425">
            <a:noAutofit/>
          </a:bodyPr>
          <a:lstStyle>
            <a:lvl1pPr indent="0" lvl="0" marL="0" marR="0" rtl="0" algn="ctr">
              <a:lnSpc>
                <a:spcPct val="150000"/>
              </a:lnSpc>
              <a:spcBef>
                <a:spcPts val="0"/>
              </a:spcBef>
              <a:spcAft>
                <a:spcPts val="0"/>
              </a:spcAft>
              <a:buSzPts val="600"/>
              <a:buFont typeface="Arial"/>
              <a:buNone/>
              <a:defRPr b="1" i="0" sz="600" u="none" cap="none" strike="noStrike">
                <a:latin typeface="Arial"/>
                <a:ea typeface="Arial"/>
                <a:cs typeface="Arial"/>
                <a:sym typeface="Arial"/>
              </a:defRPr>
            </a:lvl1pPr>
            <a:lvl2pPr indent="-237595" lvl="1" marL="240770" marR="0" rtl="0" algn="ctr">
              <a:lnSpc>
                <a:spcPct val="150000"/>
              </a:lnSpc>
              <a:spcBef>
                <a:spcPts val="0"/>
              </a:spcBef>
              <a:spcAft>
                <a:spcPts val="0"/>
              </a:spcAft>
              <a:buSzPts val="3000"/>
              <a:buFont typeface="Arial"/>
              <a:buChar char="•"/>
              <a:defRPr b="1" i="0" sz="3000" u="none" cap="none" strike="noStrike">
                <a:latin typeface="Arial"/>
                <a:ea typeface="Arial"/>
                <a:cs typeface="Arial"/>
                <a:sym typeface="Arial"/>
              </a:defRPr>
            </a:lvl2pPr>
            <a:lvl3pPr indent="-239182" lvl="2" marL="407457" marR="0" rtl="0" algn="ctr">
              <a:lnSpc>
                <a:spcPct val="150000"/>
              </a:lnSpc>
              <a:spcBef>
                <a:spcPts val="0"/>
              </a:spcBef>
              <a:spcAft>
                <a:spcPts val="0"/>
              </a:spcAft>
              <a:buSzPts val="3000"/>
              <a:buFont typeface="Arial"/>
              <a:buChar char="•"/>
              <a:defRPr b="1" i="0" sz="3000" u="none" cap="none" strike="noStrike">
                <a:latin typeface="Arial"/>
                <a:ea typeface="Arial"/>
                <a:cs typeface="Arial"/>
                <a:sym typeface="Arial"/>
              </a:defRPr>
            </a:lvl3pPr>
            <a:lvl4pPr indent="-240770" lvl="3" marL="574145" marR="0" rtl="0" algn="ctr">
              <a:lnSpc>
                <a:spcPct val="150000"/>
              </a:lnSpc>
              <a:spcBef>
                <a:spcPts val="0"/>
              </a:spcBef>
              <a:spcAft>
                <a:spcPts val="0"/>
              </a:spcAft>
              <a:buSzPts val="3000"/>
              <a:buFont typeface="Arial"/>
              <a:buChar char="•"/>
              <a:defRPr b="1" i="0" sz="3000" u="none" cap="none" strike="noStrike">
                <a:latin typeface="Arial"/>
                <a:ea typeface="Arial"/>
                <a:cs typeface="Arial"/>
                <a:sym typeface="Arial"/>
              </a:defRPr>
            </a:lvl4pPr>
            <a:lvl5pPr indent="-242357" lvl="4" marL="740832" marR="0" rtl="0" algn="ctr">
              <a:lnSpc>
                <a:spcPct val="150000"/>
              </a:lnSpc>
              <a:spcBef>
                <a:spcPts val="0"/>
              </a:spcBef>
              <a:spcAft>
                <a:spcPts val="0"/>
              </a:spcAft>
              <a:buSzPts val="3000"/>
              <a:buFont typeface="Arial"/>
              <a:buChar char="•"/>
              <a:defRPr b="1" i="0" sz="3000" u="none" cap="none" strike="noStrike">
                <a:latin typeface="Arial"/>
                <a:ea typeface="Arial"/>
                <a:cs typeface="Arial"/>
                <a:sym typeface="Arial"/>
              </a:defRPr>
            </a:lvl5pPr>
            <a:lvl6pPr indent="-243945" lvl="5" marL="907520" marR="0" rtl="0" algn="ctr">
              <a:lnSpc>
                <a:spcPct val="150000"/>
              </a:lnSpc>
              <a:spcBef>
                <a:spcPts val="0"/>
              </a:spcBef>
              <a:spcAft>
                <a:spcPts val="0"/>
              </a:spcAft>
              <a:buSzPts val="3000"/>
              <a:buFont typeface="Arial"/>
              <a:buChar char="•"/>
              <a:defRPr b="1" i="0" sz="3000" u="none" cap="none" strike="noStrike">
                <a:latin typeface="Arial"/>
                <a:ea typeface="Arial"/>
                <a:cs typeface="Arial"/>
                <a:sym typeface="Arial"/>
              </a:defRPr>
            </a:lvl6pPr>
            <a:lvl7pPr indent="-245532" lvl="6" marL="1074207" marR="0" rtl="0" algn="ctr">
              <a:lnSpc>
                <a:spcPct val="150000"/>
              </a:lnSpc>
              <a:spcBef>
                <a:spcPts val="0"/>
              </a:spcBef>
              <a:spcAft>
                <a:spcPts val="0"/>
              </a:spcAft>
              <a:buSzPts val="3000"/>
              <a:buFont typeface="Arial"/>
              <a:buChar char="•"/>
              <a:defRPr b="1" i="0" sz="3000" u="none" cap="none" strike="noStrike">
                <a:latin typeface="Arial"/>
                <a:ea typeface="Arial"/>
                <a:cs typeface="Arial"/>
                <a:sym typeface="Arial"/>
              </a:defRPr>
            </a:lvl7pPr>
            <a:lvl8pPr indent="-247120" lvl="7" marL="1240895" marR="0" rtl="0" algn="ctr">
              <a:lnSpc>
                <a:spcPct val="150000"/>
              </a:lnSpc>
              <a:spcBef>
                <a:spcPts val="0"/>
              </a:spcBef>
              <a:spcAft>
                <a:spcPts val="0"/>
              </a:spcAft>
              <a:buSzPts val="3000"/>
              <a:buFont typeface="Arial"/>
              <a:buChar char="•"/>
              <a:defRPr b="1" i="0" sz="3000" u="none" cap="none" strike="noStrike">
                <a:latin typeface="Arial"/>
                <a:ea typeface="Arial"/>
                <a:cs typeface="Arial"/>
                <a:sym typeface="Arial"/>
              </a:defRPr>
            </a:lvl8pPr>
            <a:lvl9pPr indent="-236007" lvl="8" marL="1407582" marR="0" rtl="0" algn="ctr">
              <a:lnSpc>
                <a:spcPct val="150000"/>
              </a:lnSpc>
              <a:spcBef>
                <a:spcPts val="0"/>
              </a:spcBef>
              <a:spcAft>
                <a:spcPts val="0"/>
              </a:spcAft>
              <a:buSzPts val="3000"/>
              <a:buFont typeface="Arial"/>
              <a:buChar char="•"/>
              <a:defRPr b="1" i="0" sz="3000" u="none" cap="none" strike="noStrike">
                <a:latin typeface="Arial"/>
                <a:ea typeface="Arial"/>
                <a:cs typeface="Arial"/>
                <a:sym typeface="Arial"/>
              </a:defRPr>
            </a:lvl9pPr>
          </a:lstStyle>
          <a:p/>
        </p:txBody>
      </p:sp>
      <p:sp>
        <p:nvSpPr>
          <p:cNvPr id="35" name="Google Shape;35;p3"/>
          <p:cNvSpPr/>
          <p:nvPr/>
        </p:nvSpPr>
        <p:spPr>
          <a:xfrm>
            <a:off x="5192713"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36" name="Google Shape;36;p3"/>
          <p:cNvSpPr/>
          <p:nvPr/>
        </p:nvSpPr>
        <p:spPr>
          <a:xfrm>
            <a:off x="9312750" y="28625"/>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accent6"/>
                </a:solidFill>
                <a:highlight>
                  <a:srgbClr val="FFFFFF"/>
                </a:highlight>
              </a:rPr>
              <a:t>Put images in the grey dotted box "unsupported placeholder"</a:t>
            </a:r>
            <a:endParaRPr sz="800"/>
          </a:p>
        </p:txBody>
      </p:sp>
      <p:sp>
        <p:nvSpPr>
          <p:cNvPr id="37" name="Google Shape;37;p3"/>
          <p:cNvSpPr/>
          <p:nvPr/>
        </p:nvSpPr>
        <p:spPr>
          <a:xfrm>
            <a:off x="9312750" y="562025"/>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500"/>
              </a:spcBef>
              <a:spcAft>
                <a:spcPts val="500"/>
              </a:spcAft>
              <a:buNone/>
            </a:pPr>
            <a:r>
              <a:rPr lang="en" sz="800">
                <a:solidFill>
                  <a:schemeClr val="accent6"/>
                </a:solidFill>
                <a:highlight>
                  <a:srgbClr val="FFFFFF"/>
                </a:highlight>
              </a:rPr>
              <a:t>Please write the title in all capital letters</a:t>
            </a:r>
            <a:endParaRPr sz="800"/>
          </a:p>
        </p:txBody>
      </p:sp>
      <p:pic>
        <p:nvPicPr>
          <p:cNvPr descr="logo_zalando_rgb_hor_all.png" id="38" name="Google Shape;38;p3"/>
          <p:cNvPicPr preferRelativeResize="0"/>
          <p:nvPr/>
        </p:nvPicPr>
        <p:blipFill>
          <a:blip r:embed="rId2">
            <a:alphaModFix/>
          </a:blip>
          <a:stretch>
            <a:fillRect/>
          </a:stretch>
        </p:blipFill>
        <p:spPr>
          <a:xfrm>
            <a:off x="7710810" y="4717150"/>
            <a:ext cx="825077" cy="1632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8_4x Image + Headline" showMasterSp="0">
  <p:cSld name="5ax picture + headline">
    <p:bg>
      <p:bgPr>
        <a:solidFill>
          <a:srgbClr val="FFFFFF"/>
        </a:solidFill>
      </p:bgPr>
    </p:bg>
    <p:spTree>
      <p:nvGrpSpPr>
        <p:cNvPr id="216" name="Shape 216"/>
        <p:cNvGrpSpPr/>
        <p:nvPr/>
      </p:nvGrpSpPr>
      <p:grpSpPr>
        <a:xfrm>
          <a:off x="0" y="0"/>
          <a:ext cx="0" cy="0"/>
          <a:chOff x="0" y="0"/>
          <a:chExt cx="0" cy="0"/>
        </a:xfrm>
      </p:grpSpPr>
      <p:sp>
        <p:nvSpPr>
          <p:cNvPr id="217" name="Google Shape;217;p21"/>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218" name="Google Shape;218;p21"/>
          <p:cNvSpPr/>
          <p:nvPr>
            <p:ph idx="2" type="pic"/>
          </p:nvPr>
        </p:nvSpPr>
        <p:spPr>
          <a:xfrm>
            <a:off x="3056402" y="1059656"/>
            <a:ext cx="3026700" cy="1682400"/>
          </a:xfrm>
          <a:prstGeom prst="rect">
            <a:avLst/>
          </a:prstGeom>
          <a:noFill/>
          <a:ln cap="flat" cmpd="sng" w="9525">
            <a:solidFill>
              <a:srgbClr val="D9D9D9"/>
            </a:solidFill>
            <a:prstDash val="dash"/>
            <a:round/>
            <a:headEnd len="sm" w="sm" type="none"/>
            <a:tailEnd len="sm" w="sm" type="none"/>
          </a:ln>
        </p:spPr>
        <p:txBody>
          <a:bodyPr anchorCtr="0" anchor="ctr" bIns="91425" lIns="91425" spcFirstLastPara="1" rIns="91425" wrap="square" tIns="91425">
            <a:noAutofit/>
          </a:bodyPr>
          <a:lstStyle>
            <a:lvl1pPr indent="0" lvl="0" marL="0" marR="0" rtl="0" algn="ctr">
              <a:lnSpc>
                <a:spcPct val="150000"/>
              </a:lnSpc>
              <a:spcBef>
                <a:spcPts val="0"/>
              </a:spcBef>
              <a:spcAft>
                <a:spcPts val="0"/>
              </a:spcAft>
              <a:buSzPts val="1400"/>
              <a:buFont typeface="Arial"/>
              <a:buNone/>
              <a:defRPr b="1" i="0" sz="600" u="none" cap="none" strike="noStrike">
                <a:latin typeface="Arial"/>
                <a:ea typeface="Arial"/>
                <a:cs typeface="Arial"/>
                <a:sym typeface="Arial"/>
              </a:defRPr>
            </a:lvl1pPr>
            <a:lvl2pPr indent="-75670" lvl="1" marL="24077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77257" lvl="2" marL="40745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78845" lvl="3" marL="57414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80432" lvl="4" marL="74083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82020" lvl="5" marL="90752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83607" lvl="6" marL="107420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85195" lvl="7" marL="124089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74082" lvl="8" marL="140758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19" name="Google Shape;219;p21"/>
          <p:cNvSpPr/>
          <p:nvPr>
            <p:ph idx="3" type="pic"/>
          </p:nvPr>
        </p:nvSpPr>
        <p:spPr>
          <a:xfrm>
            <a:off x="3056402" y="2806159"/>
            <a:ext cx="3026700" cy="1682400"/>
          </a:xfrm>
          <a:prstGeom prst="rect">
            <a:avLst/>
          </a:prstGeom>
          <a:noFill/>
          <a:ln cap="flat" cmpd="sng" w="9525">
            <a:solidFill>
              <a:srgbClr val="D9D9D9"/>
            </a:solidFill>
            <a:prstDash val="dash"/>
            <a:round/>
            <a:headEnd len="sm" w="sm" type="none"/>
            <a:tailEnd len="sm" w="sm" type="none"/>
          </a:ln>
        </p:spPr>
        <p:txBody>
          <a:bodyPr anchorCtr="0" anchor="ctr" bIns="91425" lIns="91425" spcFirstLastPara="1" rIns="91425" wrap="square" tIns="91425">
            <a:noAutofit/>
          </a:bodyPr>
          <a:lstStyle>
            <a:lvl1pPr indent="0" lvl="0" marL="0" marR="0" rtl="0" algn="ctr">
              <a:lnSpc>
                <a:spcPct val="150000"/>
              </a:lnSpc>
              <a:spcBef>
                <a:spcPts val="0"/>
              </a:spcBef>
              <a:spcAft>
                <a:spcPts val="0"/>
              </a:spcAft>
              <a:buSzPts val="1400"/>
              <a:buFont typeface="Arial"/>
              <a:buNone/>
              <a:defRPr b="1" i="0" sz="600" u="none" cap="none" strike="noStrike">
                <a:latin typeface="Arial"/>
                <a:ea typeface="Arial"/>
                <a:cs typeface="Arial"/>
                <a:sym typeface="Arial"/>
              </a:defRPr>
            </a:lvl1pPr>
            <a:lvl2pPr indent="-75670" lvl="1" marL="24077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77257" lvl="2" marL="40745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78845" lvl="3" marL="57414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80432" lvl="4" marL="74083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82020" lvl="5" marL="90752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83607" lvl="6" marL="107420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85195" lvl="7" marL="124089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74082" lvl="8" marL="140758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20" name="Google Shape;220;p21"/>
          <p:cNvSpPr/>
          <p:nvPr>
            <p:ph idx="4" type="pic"/>
          </p:nvPr>
        </p:nvSpPr>
        <p:spPr>
          <a:xfrm>
            <a:off x="6140894" y="1059655"/>
            <a:ext cx="2404800" cy="3429000"/>
          </a:xfrm>
          <a:prstGeom prst="rect">
            <a:avLst/>
          </a:prstGeom>
          <a:noFill/>
          <a:ln cap="flat" cmpd="sng" w="9525">
            <a:solidFill>
              <a:srgbClr val="D9D9D9"/>
            </a:solidFill>
            <a:prstDash val="dash"/>
            <a:round/>
            <a:headEnd len="sm" w="sm" type="none"/>
            <a:tailEnd len="sm" w="sm" type="none"/>
          </a:ln>
        </p:spPr>
        <p:txBody>
          <a:bodyPr anchorCtr="0" anchor="ctr" bIns="91425" lIns="91425" spcFirstLastPara="1" rIns="91425" wrap="square" tIns="91425">
            <a:noAutofit/>
          </a:bodyPr>
          <a:lstStyle>
            <a:lvl1pPr indent="0" lvl="0" marL="0" marR="0" rtl="0" algn="ctr">
              <a:lnSpc>
                <a:spcPct val="150000"/>
              </a:lnSpc>
              <a:spcBef>
                <a:spcPts val="0"/>
              </a:spcBef>
              <a:spcAft>
                <a:spcPts val="0"/>
              </a:spcAft>
              <a:buSzPts val="1400"/>
              <a:buFont typeface="Arial"/>
              <a:buNone/>
              <a:defRPr b="1" i="0" sz="600" u="none" cap="none" strike="noStrike">
                <a:latin typeface="Arial"/>
                <a:ea typeface="Arial"/>
                <a:cs typeface="Arial"/>
                <a:sym typeface="Arial"/>
              </a:defRPr>
            </a:lvl1pPr>
            <a:lvl2pPr indent="-75670" lvl="1" marL="24077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77257" lvl="2" marL="40745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78845" lvl="3" marL="57414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80432" lvl="4" marL="74083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82020" lvl="5" marL="90752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83607" lvl="6" marL="107420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85195" lvl="7" marL="124089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74082" lvl="8" marL="140758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21" name="Google Shape;221;p21"/>
          <p:cNvSpPr/>
          <p:nvPr>
            <p:ph idx="5" type="pic"/>
          </p:nvPr>
        </p:nvSpPr>
        <p:spPr>
          <a:xfrm>
            <a:off x="593702" y="1059655"/>
            <a:ext cx="2404800" cy="3429000"/>
          </a:xfrm>
          <a:prstGeom prst="rect">
            <a:avLst/>
          </a:prstGeom>
          <a:noFill/>
          <a:ln cap="flat" cmpd="sng" w="9525">
            <a:solidFill>
              <a:srgbClr val="D9D9D9"/>
            </a:solidFill>
            <a:prstDash val="dash"/>
            <a:round/>
            <a:headEnd len="sm" w="sm" type="none"/>
            <a:tailEnd len="sm" w="sm" type="none"/>
          </a:ln>
        </p:spPr>
        <p:txBody>
          <a:bodyPr anchorCtr="0" anchor="ctr" bIns="91425" lIns="91425" spcFirstLastPara="1" rIns="91425" wrap="square" tIns="91425">
            <a:noAutofit/>
          </a:bodyPr>
          <a:lstStyle>
            <a:lvl1pPr indent="0" lvl="0" marL="0" marR="0" rtl="0" algn="ctr">
              <a:lnSpc>
                <a:spcPct val="150000"/>
              </a:lnSpc>
              <a:spcBef>
                <a:spcPts val="0"/>
              </a:spcBef>
              <a:spcAft>
                <a:spcPts val="0"/>
              </a:spcAft>
              <a:buSzPts val="1400"/>
              <a:buFont typeface="Arial"/>
              <a:buNone/>
              <a:defRPr b="1" i="0" sz="600" u="none" cap="none" strike="noStrike">
                <a:latin typeface="Arial"/>
                <a:ea typeface="Arial"/>
                <a:cs typeface="Arial"/>
                <a:sym typeface="Arial"/>
              </a:defRPr>
            </a:lvl1pPr>
            <a:lvl2pPr indent="-75670" lvl="1" marL="24077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77257" lvl="2" marL="40745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78845" lvl="3" marL="57414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80432" lvl="4" marL="74083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82020" lvl="5" marL="90752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83607" lvl="6" marL="107420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85195" lvl="7" marL="124089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74082" lvl="8" marL="140758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22" name="Google Shape;222;p21"/>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223" name="Google Shape;223;p21"/>
          <p:cNvSpPr txBox="1"/>
          <p:nvPr>
            <p:ph type="title"/>
          </p:nvPr>
        </p:nvSpPr>
        <p:spPr>
          <a:xfrm>
            <a:off x="597198" y="219254"/>
            <a:ext cx="7952700" cy="751800"/>
          </a:xfrm>
          <a:prstGeom prst="rect">
            <a:avLst/>
          </a:prstGeom>
          <a:noFill/>
          <a:ln>
            <a:noFill/>
          </a:ln>
        </p:spPr>
        <p:txBody>
          <a:bodyPr anchorCtr="0" anchor="ctr" bIns="91425" lIns="91425" spcFirstLastPara="1" rIns="91425" wrap="square" tIns="91425">
            <a:noAutofit/>
          </a:bodyPr>
          <a:lstStyle>
            <a:lvl1pPr indent="0" lvl="0" marL="0" marR="0" rtl="0" algn="ctr">
              <a:lnSpc>
                <a:spcPct val="120000"/>
              </a:lnSpc>
              <a:spcBef>
                <a:spcPts val="0"/>
              </a:spcBef>
              <a:spcAft>
                <a:spcPts val="0"/>
              </a:spcAft>
              <a:buSzPts val="1400"/>
              <a:buFont typeface="Arial"/>
              <a:buNone/>
              <a:defRPr b="1" i="0" sz="1300" u="none" cap="none" strike="noStrike">
                <a:latin typeface="Arial"/>
                <a:ea typeface="Arial"/>
                <a:cs typeface="Arial"/>
                <a:sym typeface="Arial"/>
              </a:defRPr>
            </a:lvl1pPr>
            <a:lvl2pPr indent="76200" lvl="1" marL="0"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indent="165100" lvl="2" marL="0"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indent="254000" lvl="3" marL="0"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indent="342900" lvl="4" marL="0"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indent="419100" lvl="5" marL="0"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indent="508000" lvl="6" marL="0"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indent="596900" lvl="7" marL="0"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indent="685800" lvl="8" marL="0"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sp>
        <p:nvSpPr>
          <p:cNvPr id="224" name="Google Shape;224;p21"/>
          <p:cNvSpPr txBox="1"/>
          <p:nvPr>
            <p:ph idx="1" type="body"/>
          </p:nvPr>
        </p:nvSpPr>
        <p:spPr>
          <a:xfrm>
            <a:off x="742950" y="4658700"/>
            <a:ext cx="6925800" cy="290400"/>
          </a:xfrm>
          <a:prstGeom prst="rect">
            <a:avLst/>
          </a:prstGeom>
          <a:noFill/>
          <a:ln>
            <a:noFill/>
          </a:ln>
        </p:spPr>
        <p:txBody>
          <a:bodyPr anchorCtr="0" anchor="b" bIns="91425" lIns="91425" spcFirstLastPara="1" rIns="91425" wrap="square" tIns="91425">
            <a:noAutofit/>
          </a:bodyPr>
          <a:lstStyle>
            <a:lvl1pPr indent="-279400" lvl="0" marL="457200" marR="0" rtl="0">
              <a:lnSpc>
                <a:spcPct val="100000"/>
              </a:lnSpc>
              <a:spcBef>
                <a:spcPts val="0"/>
              </a:spcBef>
              <a:spcAft>
                <a:spcPts val="0"/>
              </a:spcAft>
              <a:buSzPts val="800"/>
              <a:buFont typeface="Arial"/>
              <a:buAutoNum type="alphaUcPeriod"/>
              <a:defRPr b="0" i="0" sz="800" u="none" cap="none" strike="noStrike">
                <a:latin typeface="Arial"/>
                <a:ea typeface="Arial"/>
                <a:cs typeface="Arial"/>
                <a:sym typeface="Arial"/>
              </a:defRPr>
            </a:lvl1pPr>
            <a:lvl2pPr indent="-279400" lvl="1" marL="9144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2pPr>
            <a:lvl3pPr indent="-279400" lvl="2" marL="13716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3pPr>
            <a:lvl4pPr indent="-279400" lvl="3" marL="1828800" marR="0" rtl="0">
              <a:lnSpc>
                <a:spcPct val="100000"/>
              </a:lnSpc>
              <a:spcBef>
                <a:spcPts val="0"/>
              </a:spcBef>
              <a:spcAft>
                <a:spcPts val="0"/>
              </a:spcAft>
              <a:buSzPts val="800"/>
              <a:buFont typeface="Arial"/>
              <a:buAutoNum type="arabicPeriod"/>
              <a:defRPr b="1" i="0" sz="800" u="none" cap="none" strike="noStrike">
                <a:latin typeface="Arial"/>
                <a:ea typeface="Arial"/>
                <a:cs typeface="Arial"/>
                <a:sym typeface="Arial"/>
              </a:defRPr>
            </a:lvl4pPr>
            <a:lvl5pPr indent="-279400" lvl="4" marL="22860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5pPr>
            <a:lvl6pPr indent="-279400" lvl="5" marL="27432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6pPr>
            <a:lvl7pPr indent="-279400" lvl="6" marL="3200400" marR="0" rtl="0">
              <a:lnSpc>
                <a:spcPct val="100000"/>
              </a:lnSpc>
              <a:spcBef>
                <a:spcPts val="0"/>
              </a:spcBef>
              <a:spcAft>
                <a:spcPts val="0"/>
              </a:spcAft>
              <a:buSzPts val="800"/>
              <a:buFont typeface="Arial"/>
              <a:buAutoNum type="arabicPeriod"/>
              <a:defRPr b="1" i="0" sz="800" u="none" cap="none" strike="noStrike">
                <a:latin typeface="Arial"/>
                <a:ea typeface="Arial"/>
                <a:cs typeface="Arial"/>
                <a:sym typeface="Arial"/>
              </a:defRPr>
            </a:lvl7pPr>
            <a:lvl8pPr indent="-279400" lvl="7" marL="36576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8pPr>
            <a:lvl9pPr indent="-279400" lvl="8" marL="41148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9pPr>
          </a:lstStyle>
          <a:p/>
        </p:txBody>
      </p:sp>
      <p:sp>
        <p:nvSpPr>
          <p:cNvPr id="225" name="Google Shape;225;p21"/>
          <p:cNvSpPr/>
          <p:nvPr/>
        </p:nvSpPr>
        <p:spPr>
          <a:xfrm>
            <a:off x="9312750" y="562025"/>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500"/>
              </a:spcBef>
              <a:spcAft>
                <a:spcPts val="500"/>
              </a:spcAft>
              <a:buNone/>
            </a:pPr>
            <a:r>
              <a:rPr lang="en" sz="800">
                <a:solidFill>
                  <a:schemeClr val="accent6"/>
                </a:solidFill>
                <a:highlight>
                  <a:srgbClr val="FFFFFF"/>
                </a:highlight>
              </a:rPr>
              <a:t>Please write the title in all capital letters</a:t>
            </a:r>
            <a:endParaRPr sz="800">
              <a:solidFill>
                <a:schemeClr val="accent6"/>
              </a:solidFill>
              <a:highlight>
                <a:srgbClr val="FFFFFF"/>
              </a:highlight>
            </a:endParaRPr>
          </a:p>
        </p:txBody>
      </p:sp>
      <p:sp>
        <p:nvSpPr>
          <p:cNvPr id="226" name="Google Shape;226;p21"/>
          <p:cNvSpPr/>
          <p:nvPr/>
        </p:nvSpPr>
        <p:spPr>
          <a:xfrm>
            <a:off x="9312750" y="28625"/>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800">
                <a:solidFill>
                  <a:schemeClr val="accent6"/>
                </a:solidFill>
                <a:highlight>
                  <a:srgbClr val="FFFFFF"/>
                </a:highlight>
              </a:rPr>
              <a:t>Put images in the grey dotted box "unsupported placeholder"</a:t>
            </a:r>
            <a:endParaRPr sz="800">
              <a:solidFill>
                <a:schemeClr val="accent6"/>
              </a:solidFill>
              <a:highlight>
                <a:srgbClr val="FFFFFF"/>
              </a:highlight>
            </a:endParaRPr>
          </a:p>
        </p:txBody>
      </p:sp>
      <p:pic>
        <p:nvPicPr>
          <p:cNvPr descr="logo_zalando_rgb_hor_all.png" id="227" name="Google Shape;227;p21"/>
          <p:cNvPicPr preferRelativeResize="0"/>
          <p:nvPr/>
        </p:nvPicPr>
        <p:blipFill>
          <a:blip r:embed="rId2">
            <a:alphaModFix/>
          </a:blip>
          <a:stretch>
            <a:fillRect/>
          </a:stretch>
        </p:blipFill>
        <p:spPr>
          <a:xfrm>
            <a:off x="7710810" y="4717150"/>
            <a:ext cx="825077" cy="1632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9_Emphasizing Claim on image" showMasterSp="0">
  <p:cSld name="emphasizing claim">
    <p:bg>
      <p:bgPr>
        <a:solidFill>
          <a:srgbClr val="FFFFFF"/>
        </a:solidFill>
      </p:bgPr>
    </p:bg>
    <p:spTree>
      <p:nvGrpSpPr>
        <p:cNvPr id="228" name="Shape 228"/>
        <p:cNvGrpSpPr/>
        <p:nvPr/>
      </p:nvGrpSpPr>
      <p:grpSpPr>
        <a:xfrm>
          <a:off x="0" y="0"/>
          <a:ext cx="0" cy="0"/>
          <a:chOff x="0" y="0"/>
          <a:chExt cx="0" cy="0"/>
        </a:xfrm>
      </p:grpSpPr>
      <p:pic>
        <p:nvPicPr>
          <p:cNvPr id="229" name="Google Shape;229;p22"/>
          <p:cNvPicPr preferRelativeResize="0"/>
          <p:nvPr/>
        </p:nvPicPr>
        <p:blipFill rotWithShape="1">
          <a:blip r:embed="rId2">
            <a:alphaModFix/>
          </a:blip>
          <a:srcRect b="0" l="0" r="0" t="0"/>
          <a:stretch/>
        </p:blipFill>
        <p:spPr>
          <a:xfrm>
            <a:off x="7757307" y="4722675"/>
            <a:ext cx="780900" cy="143400"/>
          </a:xfrm>
          <a:prstGeom prst="rect">
            <a:avLst/>
          </a:prstGeom>
          <a:noFill/>
          <a:ln>
            <a:noFill/>
          </a:ln>
        </p:spPr>
      </p:pic>
      <p:sp>
        <p:nvSpPr>
          <p:cNvPr id="230" name="Google Shape;230;p22"/>
          <p:cNvSpPr/>
          <p:nvPr>
            <p:ph idx="2" type="pic"/>
          </p:nvPr>
        </p:nvSpPr>
        <p:spPr>
          <a:xfrm>
            <a:off x="0" y="0"/>
            <a:ext cx="9144000" cy="5143500"/>
          </a:xfrm>
          <a:prstGeom prst="rect">
            <a:avLst/>
          </a:prstGeom>
          <a:noFill/>
          <a:ln cap="flat" cmpd="sng" w="9525">
            <a:solidFill>
              <a:srgbClr val="D9D9D9"/>
            </a:solidFill>
            <a:prstDash val="dash"/>
            <a:round/>
            <a:headEnd len="sm" w="sm" type="none"/>
            <a:tailEnd len="sm" w="sm" type="none"/>
          </a:ln>
        </p:spPr>
        <p:txBody>
          <a:bodyPr anchorCtr="0" anchor="t" bIns="91425" lIns="91425" spcFirstLastPara="1" rIns="91425" wrap="square" tIns="91425">
            <a:noAutofit/>
          </a:bodyPr>
          <a:lstStyle>
            <a:lvl1pPr indent="0" lvl="0" marL="0" marR="0" rtl="0" algn="ctr">
              <a:lnSpc>
                <a:spcPct val="150000"/>
              </a:lnSpc>
              <a:spcBef>
                <a:spcPts val="0"/>
              </a:spcBef>
              <a:spcAft>
                <a:spcPts val="0"/>
              </a:spcAft>
              <a:buSzPts val="1400"/>
              <a:buFont typeface="Arial"/>
              <a:buNone/>
              <a:defRPr b="1" i="0" sz="600" u="none" cap="none" strike="noStrike">
                <a:latin typeface="Arial"/>
                <a:ea typeface="Arial"/>
                <a:cs typeface="Arial"/>
                <a:sym typeface="Arial"/>
              </a:defRPr>
            </a:lvl1pPr>
            <a:lvl2pPr indent="-75670" lvl="1" marL="24077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77257" lvl="2" marL="40745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78845" lvl="3" marL="57414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80432" lvl="4" marL="74083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82020" lvl="5" marL="90752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83607" lvl="6" marL="107420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85195" lvl="7" marL="124089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74082" lvl="8" marL="140758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31" name="Google Shape;231;p22"/>
          <p:cNvSpPr txBox="1"/>
          <p:nvPr>
            <p:ph type="title"/>
          </p:nvPr>
        </p:nvSpPr>
        <p:spPr>
          <a:xfrm>
            <a:off x="617168" y="664806"/>
            <a:ext cx="7921200" cy="3810900"/>
          </a:xfrm>
          <a:prstGeom prst="rect">
            <a:avLst/>
          </a:prstGeom>
          <a:noFill/>
          <a:ln cap="flat" cmpd="sng" w="57150">
            <a:solidFill>
              <a:srgbClr val="FF6900"/>
            </a:solidFill>
            <a:prstDash val="solid"/>
            <a:miter lim="8000"/>
            <a:headEnd len="sm" w="sm" type="none"/>
            <a:tailEnd len="sm" w="sm" type="none"/>
          </a:ln>
        </p:spPr>
        <p:txBody>
          <a:bodyPr anchorCtr="0" anchor="ctr" bIns="91425" lIns="91425" spcFirstLastPara="1" rIns="91425" wrap="square" tIns="91425">
            <a:noAutofit/>
          </a:bodyPr>
          <a:lstStyle>
            <a:lvl1pPr indent="0" lvl="0" marL="0" marR="0" rtl="0" algn="ctr">
              <a:lnSpc>
                <a:spcPct val="120000"/>
              </a:lnSpc>
              <a:spcBef>
                <a:spcPts val="0"/>
              </a:spcBef>
              <a:spcAft>
                <a:spcPts val="0"/>
              </a:spcAft>
              <a:buSzPts val="1400"/>
              <a:buFont typeface="Arial"/>
              <a:buNone/>
              <a:defRPr b="1" i="0" sz="1900" u="none" cap="none" strike="noStrike">
                <a:latin typeface="Arial"/>
                <a:ea typeface="Arial"/>
                <a:cs typeface="Arial"/>
                <a:sym typeface="Arial"/>
              </a:defRPr>
            </a:lvl1pPr>
            <a:lvl2pPr indent="76200" lvl="1" marL="0"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indent="165100" lvl="2" marL="0"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indent="254000" lvl="3" marL="0"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indent="342900" lvl="4" marL="0"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indent="419100" lvl="5" marL="0"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indent="508000" lvl="6" marL="0"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indent="596900" lvl="7" marL="0"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indent="685800" lvl="8" marL="0"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sp>
        <p:nvSpPr>
          <p:cNvPr id="232" name="Google Shape;232;p22"/>
          <p:cNvSpPr/>
          <p:nvPr/>
        </p:nvSpPr>
        <p:spPr>
          <a:xfrm>
            <a:off x="9312750" y="28625"/>
            <a:ext cx="1317600" cy="6795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accent6"/>
                </a:solidFill>
                <a:highlight>
                  <a:srgbClr val="FFFFFF"/>
                </a:highlight>
              </a:rPr>
              <a:t>Put images in the grey dotted box "unsupported placeholder" - behind the orange box and quote in capital letters</a:t>
            </a:r>
            <a:endParaRPr sz="80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9_Emphasizing Claim splitted right_image left" showMasterSp="0">
  <p:cSld name="emphasizing claim splitted">
    <p:bg>
      <p:bgPr>
        <a:solidFill>
          <a:srgbClr val="FFFFFF"/>
        </a:solidFill>
      </p:bgPr>
    </p:bg>
    <p:spTree>
      <p:nvGrpSpPr>
        <p:cNvPr id="233" name="Shape 233"/>
        <p:cNvGrpSpPr/>
        <p:nvPr/>
      </p:nvGrpSpPr>
      <p:grpSpPr>
        <a:xfrm>
          <a:off x="0" y="0"/>
          <a:ext cx="0" cy="0"/>
          <a:chOff x="0" y="0"/>
          <a:chExt cx="0" cy="0"/>
        </a:xfrm>
      </p:grpSpPr>
      <p:sp>
        <p:nvSpPr>
          <p:cNvPr id="234" name="Google Shape;234;p23"/>
          <p:cNvSpPr/>
          <p:nvPr>
            <p:ph idx="2" type="pic"/>
          </p:nvPr>
        </p:nvSpPr>
        <p:spPr>
          <a:xfrm>
            <a:off x="0" y="0"/>
            <a:ext cx="4572000" cy="5143500"/>
          </a:xfrm>
          <a:prstGeom prst="rect">
            <a:avLst/>
          </a:prstGeom>
          <a:noFill/>
          <a:ln cap="flat" cmpd="sng" w="9525">
            <a:solidFill>
              <a:srgbClr val="666666"/>
            </a:solidFill>
            <a:prstDash val="dash"/>
            <a:round/>
            <a:headEnd len="sm" w="sm" type="none"/>
            <a:tailEnd len="sm" w="sm" type="none"/>
          </a:ln>
        </p:spPr>
        <p:txBody>
          <a:bodyPr anchorCtr="0" anchor="ctr" bIns="91425" lIns="91425" spcFirstLastPara="1" rIns="91425" wrap="square" tIns="91425">
            <a:noAutofit/>
          </a:bodyPr>
          <a:lstStyle>
            <a:lvl1pPr indent="0" lvl="0" marL="0" marR="0" rtl="0" algn="ctr">
              <a:lnSpc>
                <a:spcPct val="150000"/>
              </a:lnSpc>
              <a:spcBef>
                <a:spcPts val="0"/>
              </a:spcBef>
              <a:spcAft>
                <a:spcPts val="0"/>
              </a:spcAft>
              <a:buSzPts val="1400"/>
              <a:buFont typeface="Arial"/>
              <a:buNone/>
              <a:defRPr b="1" i="0" sz="600" u="none" cap="none" strike="noStrike">
                <a:latin typeface="Arial"/>
                <a:ea typeface="Arial"/>
                <a:cs typeface="Arial"/>
                <a:sym typeface="Arial"/>
              </a:defRPr>
            </a:lvl1pPr>
            <a:lvl2pPr indent="-75670" lvl="1" marL="24077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77257" lvl="2" marL="40745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78845" lvl="3" marL="57414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80432" lvl="4" marL="74083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82020" lvl="5" marL="90752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83607" lvl="6" marL="107420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85195" lvl="7" marL="124089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74082" lvl="8" marL="140758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35" name="Google Shape;235;p23"/>
          <p:cNvSpPr/>
          <p:nvPr/>
        </p:nvSpPr>
        <p:spPr>
          <a:xfrm>
            <a:off x="5192713"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236" name="Google Shape;236;p23"/>
          <p:cNvSpPr txBox="1"/>
          <p:nvPr>
            <p:ph type="title"/>
          </p:nvPr>
        </p:nvSpPr>
        <p:spPr>
          <a:xfrm>
            <a:off x="612850" y="664800"/>
            <a:ext cx="7924500" cy="3810600"/>
          </a:xfrm>
          <a:prstGeom prst="rect">
            <a:avLst/>
          </a:prstGeom>
          <a:noFill/>
          <a:ln cap="sq" cmpd="sng" w="57150">
            <a:solidFill>
              <a:srgbClr val="FF6900"/>
            </a:solidFill>
            <a:prstDash val="solid"/>
            <a:miter lim="8000"/>
            <a:headEnd len="sm" w="sm" type="none"/>
            <a:tailEnd len="sm" w="sm" type="none"/>
          </a:ln>
        </p:spPr>
        <p:txBody>
          <a:bodyPr anchorCtr="0" anchor="b" bIns="91425" lIns="91425" spcFirstLastPara="1" rIns="91425" wrap="square" tIns="91425">
            <a:noAutofit/>
          </a:bodyPr>
          <a:lstStyle>
            <a:lvl1pPr lvl="0" rtl="0" algn="r">
              <a:spcBef>
                <a:spcPts val="0"/>
              </a:spcBef>
              <a:spcAft>
                <a:spcPts val="0"/>
              </a:spcAft>
              <a:buNone/>
              <a:defRPr sz="600">
                <a:solidFill>
                  <a:srgbClr val="FFFFFF"/>
                </a:solidFill>
              </a:defRPr>
            </a:lvl1pPr>
            <a:lvl2pPr lvl="1" rtl="0" algn="r">
              <a:spcBef>
                <a:spcPts val="0"/>
              </a:spcBef>
              <a:spcAft>
                <a:spcPts val="0"/>
              </a:spcAft>
              <a:buNone/>
              <a:defRPr sz="600">
                <a:solidFill>
                  <a:srgbClr val="FFFFFF"/>
                </a:solidFill>
              </a:defRPr>
            </a:lvl2pPr>
            <a:lvl3pPr lvl="2" rtl="0" algn="r">
              <a:spcBef>
                <a:spcPts val="0"/>
              </a:spcBef>
              <a:spcAft>
                <a:spcPts val="0"/>
              </a:spcAft>
              <a:buNone/>
              <a:defRPr sz="600">
                <a:solidFill>
                  <a:srgbClr val="FFFFFF"/>
                </a:solidFill>
              </a:defRPr>
            </a:lvl3pPr>
            <a:lvl4pPr lvl="3" rtl="0" algn="r">
              <a:spcBef>
                <a:spcPts val="0"/>
              </a:spcBef>
              <a:spcAft>
                <a:spcPts val="0"/>
              </a:spcAft>
              <a:buNone/>
              <a:defRPr sz="600">
                <a:solidFill>
                  <a:srgbClr val="FFFFFF"/>
                </a:solidFill>
              </a:defRPr>
            </a:lvl4pPr>
            <a:lvl5pPr lvl="4" rtl="0" algn="r">
              <a:spcBef>
                <a:spcPts val="0"/>
              </a:spcBef>
              <a:spcAft>
                <a:spcPts val="0"/>
              </a:spcAft>
              <a:buNone/>
              <a:defRPr sz="600">
                <a:solidFill>
                  <a:srgbClr val="FFFFFF"/>
                </a:solidFill>
              </a:defRPr>
            </a:lvl5pPr>
            <a:lvl6pPr lvl="5" rtl="0" algn="r">
              <a:spcBef>
                <a:spcPts val="0"/>
              </a:spcBef>
              <a:spcAft>
                <a:spcPts val="0"/>
              </a:spcAft>
              <a:buNone/>
              <a:defRPr sz="600">
                <a:solidFill>
                  <a:srgbClr val="FFFFFF"/>
                </a:solidFill>
              </a:defRPr>
            </a:lvl6pPr>
            <a:lvl7pPr lvl="6" rtl="0" algn="r">
              <a:spcBef>
                <a:spcPts val="0"/>
              </a:spcBef>
              <a:spcAft>
                <a:spcPts val="0"/>
              </a:spcAft>
              <a:buNone/>
              <a:defRPr sz="600">
                <a:solidFill>
                  <a:srgbClr val="FFFFFF"/>
                </a:solidFill>
              </a:defRPr>
            </a:lvl7pPr>
            <a:lvl8pPr lvl="7" rtl="0" algn="r">
              <a:spcBef>
                <a:spcPts val="0"/>
              </a:spcBef>
              <a:spcAft>
                <a:spcPts val="0"/>
              </a:spcAft>
              <a:buNone/>
              <a:defRPr sz="600">
                <a:solidFill>
                  <a:srgbClr val="FFFFFF"/>
                </a:solidFill>
              </a:defRPr>
            </a:lvl8pPr>
            <a:lvl9pPr lvl="8" algn="r">
              <a:spcBef>
                <a:spcPts val="0"/>
              </a:spcBef>
              <a:spcAft>
                <a:spcPts val="0"/>
              </a:spcAft>
              <a:buNone/>
              <a:defRPr sz="600">
                <a:solidFill>
                  <a:srgbClr val="FFFFFF"/>
                </a:solidFill>
              </a:defRPr>
            </a:lvl9pPr>
          </a:lstStyle>
          <a:p/>
        </p:txBody>
      </p:sp>
      <p:sp>
        <p:nvSpPr>
          <p:cNvPr id="237" name="Google Shape;237;p23"/>
          <p:cNvSpPr txBox="1"/>
          <p:nvPr>
            <p:ph idx="3" type="title"/>
          </p:nvPr>
        </p:nvSpPr>
        <p:spPr>
          <a:xfrm>
            <a:off x="4664200" y="708225"/>
            <a:ext cx="3777300" cy="3727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a:spcBef>
                <a:spcPts val="0"/>
              </a:spcBef>
              <a:spcAft>
                <a:spcPts val="0"/>
              </a:spcAft>
              <a:buNone/>
              <a:defRPr/>
            </a:lvl9pPr>
          </a:lstStyle>
          <a:p/>
        </p:txBody>
      </p:sp>
      <p:sp>
        <p:nvSpPr>
          <p:cNvPr id="238" name="Google Shape;238;p23"/>
          <p:cNvSpPr/>
          <p:nvPr/>
        </p:nvSpPr>
        <p:spPr>
          <a:xfrm>
            <a:off x="9312750" y="28625"/>
            <a:ext cx="1317600" cy="6795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accent6"/>
                </a:solidFill>
                <a:highlight>
                  <a:srgbClr val="FFFFFF"/>
                </a:highlight>
              </a:rPr>
              <a:t>Put images in the grey dotted box "unsupported placeholder" - behind the orange box (left side stays white)</a:t>
            </a:r>
            <a:endParaRPr sz="800"/>
          </a:p>
        </p:txBody>
      </p:sp>
      <p:sp>
        <p:nvSpPr>
          <p:cNvPr id="239" name="Google Shape;239;p23"/>
          <p:cNvSpPr/>
          <p:nvPr/>
        </p:nvSpPr>
        <p:spPr>
          <a:xfrm>
            <a:off x="9312750" y="866825"/>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500"/>
              </a:spcBef>
              <a:spcAft>
                <a:spcPts val="500"/>
              </a:spcAft>
              <a:buNone/>
            </a:pPr>
            <a:r>
              <a:rPr lang="en" sz="800">
                <a:solidFill>
                  <a:schemeClr val="accent6"/>
                </a:solidFill>
                <a:highlight>
                  <a:srgbClr val="FFFFFF"/>
                </a:highlight>
              </a:rPr>
              <a:t>Write the quote in all capital letters</a:t>
            </a:r>
            <a:endParaRPr sz="800">
              <a:solidFill>
                <a:schemeClr val="accent6"/>
              </a:solidFill>
              <a:highlight>
                <a:srgbClr val="FFFFFF"/>
              </a:highlight>
            </a:endParaRPr>
          </a:p>
        </p:txBody>
      </p:sp>
      <p:pic>
        <p:nvPicPr>
          <p:cNvPr descr="logo_zalando_rgb_hor_all.png" id="240" name="Google Shape;240;p23"/>
          <p:cNvPicPr preferRelativeResize="0"/>
          <p:nvPr/>
        </p:nvPicPr>
        <p:blipFill>
          <a:blip r:embed="rId2">
            <a:alphaModFix/>
          </a:blip>
          <a:stretch>
            <a:fillRect/>
          </a:stretch>
        </p:blipFill>
        <p:spPr>
          <a:xfrm>
            <a:off x="7710810" y="4717150"/>
            <a:ext cx="825077" cy="1632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9_Emphasizing Claim splitted left_image right" showMasterSp="0">
  <p:cSld name="1_emphasizing claim splitted">
    <p:bg>
      <p:bgPr>
        <a:solidFill>
          <a:srgbClr val="FFFFFF"/>
        </a:solidFill>
      </p:bgPr>
    </p:bg>
    <p:spTree>
      <p:nvGrpSpPr>
        <p:cNvPr id="241" name="Shape 241"/>
        <p:cNvGrpSpPr/>
        <p:nvPr/>
      </p:nvGrpSpPr>
      <p:grpSpPr>
        <a:xfrm>
          <a:off x="0" y="0"/>
          <a:ext cx="0" cy="0"/>
          <a:chOff x="0" y="0"/>
          <a:chExt cx="0" cy="0"/>
        </a:xfrm>
      </p:grpSpPr>
      <p:sp>
        <p:nvSpPr>
          <p:cNvPr id="242" name="Google Shape;242;p24"/>
          <p:cNvSpPr/>
          <p:nvPr>
            <p:ph idx="2" type="pic"/>
          </p:nvPr>
        </p:nvSpPr>
        <p:spPr>
          <a:xfrm>
            <a:off x="4603750" y="0"/>
            <a:ext cx="4572000" cy="5143500"/>
          </a:xfrm>
          <a:prstGeom prst="rect">
            <a:avLst/>
          </a:prstGeom>
          <a:noFill/>
          <a:ln cap="flat" cmpd="sng" w="9525">
            <a:solidFill>
              <a:srgbClr val="666666"/>
            </a:solidFill>
            <a:prstDash val="dash"/>
            <a:round/>
            <a:headEnd len="sm" w="sm" type="none"/>
            <a:tailEnd len="sm" w="sm" type="none"/>
          </a:ln>
        </p:spPr>
        <p:txBody>
          <a:bodyPr anchorCtr="0" anchor="ctr" bIns="91425" lIns="91425" spcFirstLastPara="1" rIns="91425" wrap="square" tIns="91425">
            <a:noAutofit/>
          </a:bodyPr>
          <a:lstStyle>
            <a:lvl1pPr indent="0" lvl="0" marL="0" marR="0" rtl="0" algn="ctr">
              <a:lnSpc>
                <a:spcPct val="150000"/>
              </a:lnSpc>
              <a:spcBef>
                <a:spcPts val="0"/>
              </a:spcBef>
              <a:spcAft>
                <a:spcPts val="0"/>
              </a:spcAft>
              <a:buSzPts val="1400"/>
              <a:buFont typeface="Arial"/>
              <a:buNone/>
              <a:defRPr b="1" i="0" sz="600" u="none" cap="none" strike="noStrike">
                <a:latin typeface="Arial"/>
                <a:ea typeface="Arial"/>
                <a:cs typeface="Arial"/>
                <a:sym typeface="Arial"/>
              </a:defRPr>
            </a:lvl1pPr>
            <a:lvl2pPr indent="-75670" lvl="1" marL="24077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77257" lvl="2" marL="40745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78845" lvl="3" marL="57414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80432" lvl="4" marL="74083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82020" lvl="5" marL="90752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83607" lvl="6" marL="107420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85195" lvl="7" marL="124089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74082" lvl="8" marL="140758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43" name="Google Shape;243;p24"/>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244" name="Google Shape;244;p24"/>
          <p:cNvSpPr txBox="1"/>
          <p:nvPr>
            <p:ph type="title"/>
          </p:nvPr>
        </p:nvSpPr>
        <p:spPr>
          <a:xfrm>
            <a:off x="612850" y="664800"/>
            <a:ext cx="7924500" cy="3810600"/>
          </a:xfrm>
          <a:prstGeom prst="rect">
            <a:avLst/>
          </a:prstGeom>
          <a:noFill/>
          <a:ln cap="sq" cmpd="sng" w="57150">
            <a:solidFill>
              <a:srgbClr val="FF6900"/>
            </a:solidFill>
            <a:prstDash val="solid"/>
            <a:miter lim="8000"/>
            <a:headEnd len="sm" w="sm" type="none"/>
            <a:tailEnd len="sm" w="sm" type="none"/>
          </a:ln>
        </p:spPr>
        <p:txBody>
          <a:bodyPr anchorCtr="0" anchor="b" bIns="91425" lIns="91425" spcFirstLastPara="1" rIns="91425" wrap="square" tIns="91425">
            <a:noAutofit/>
          </a:bodyPr>
          <a:lstStyle>
            <a:lvl1pPr lvl="0" rtl="0">
              <a:spcBef>
                <a:spcPts val="0"/>
              </a:spcBef>
              <a:spcAft>
                <a:spcPts val="0"/>
              </a:spcAft>
              <a:buNone/>
              <a:defRPr sz="600">
                <a:solidFill>
                  <a:srgbClr val="FFFFFF"/>
                </a:solidFill>
              </a:defRPr>
            </a:lvl1pPr>
            <a:lvl2pPr lvl="1" rtl="0">
              <a:spcBef>
                <a:spcPts val="0"/>
              </a:spcBef>
              <a:spcAft>
                <a:spcPts val="0"/>
              </a:spcAft>
              <a:buNone/>
              <a:defRPr sz="600">
                <a:solidFill>
                  <a:srgbClr val="FFFFFF"/>
                </a:solidFill>
              </a:defRPr>
            </a:lvl2pPr>
            <a:lvl3pPr lvl="2" rtl="0">
              <a:spcBef>
                <a:spcPts val="0"/>
              </a:spcBef>
              <a:spcAft>
                <a:spcPts val="0"/>
              </a:spcAft>
              <a:buNone/>
              <a:defRPr sz="600">
                <a:solidFill>
                  <a:srgbClr val="FFFFFF"/>
                </a:solidFill>
              </a:defRPr>
            </a:lvl3pPr>
            <a:lvl4pPr lvl="3" rtl="0">
              <a:spcBef>
                <a:spcPts val="0"/>
              </a:spcBef>
              <a:spcAft>
                <a:spcPts val="0"/>
              </a:spcAft>
              <a:buNone/>
              <a:defRPr sz="600">
                <a:solidFill>
                  <a:srgbClr val="FFFFFF"/>
                </a:solidFill>
              </a:defRPr>
            </a:lvl4pPr>
            <a:lvl5pPr lvl="4" rtl="0">
              <a:spcBef>
                <a:spcPts val="0"/>
              </a:spcBef>
              <a:spcAft>
                <a:spcPts val="0"/>
              </a:spcAft>
              <a:buNone/>
              <a:defRPr sz="600">
                <a:solidFill>
                  <a:srgbClr val="FFFFFF"/>
                </a:solidFill>
              </a:defRPr>
            </a:lvl5pPr>
            <a:lvl6pPr lvl="5" rtl="0">
              <a:spcBef>
                <a:spcPts val="0"/>
              </a:spcBef>
              <a:spcAft>
                <a:spcPts val="0"/>
              </a:spcAft>
              <a:buNone/>
              <a:defRPr sz="600">
                <a:solidFill>
                  <a:srgbClr val="FFFFFF"/>
                </a:solidFill>
              </a:defRPr>
            </a:lvl6pPr>
            <a:lvl7pPr lvl="6" rtl="0">
              <a:spcBef>
                <a:spcPts val="0"/>
              </a:spcBef>
              <a:spcAft>
                <a:spcPts val="0"/>
              </a:spcAft>
              <a:buNone/>
              <a:defRPr sz="600">
                <a:solidFill>
                  <a:srgbClr val="FFFFFF"/>
                </a:solidFill>
              </a:defRPr>
            </a:lvl7pPr>
            <a:lvl8pPr lvl="7" rtl="0">
              <a:spcBef>
                <a:spcPts val="0"/>
              </a:spcBef>
              <a:spcAft>
                <a:spcPts val="0"/>
              </a:spcAft>
              <a:buNone/>
              <a:defRPr sz="600">
                <a:solidFill>
                  <a:srgbClr val="FFFFFF"/>
                </a:solidFill>
              </a:defRPr>
            </a:lvl8pPr>
            <a:lvl9pPr lvl="8" rtl="0">
              <a:spcBef>
                <a:spcPts val="0"/>
              </a:spcBef>
              <a:spcAft>
                <a:spcPts val="0"/>
              </a:spcAft>
              <a:buNone/>
              <a:defRPr sz="600">
                <a:solidFill>
                  <a:srgbClr val="FFFFFF"/>
                </a:solidFill>
              </a:defRPr>
            </a:lvl9pPr>
          </a:lstStyle>
          <a:p/>
        </p:txBody>
      </p:sp>
      <p:sp>
        <p:nvSpPr>
          <p:cNvPr id="245" name="Google Shape;245;p24"/>
          <p:cNvSpPr txBox="1"/>
          <p:nvPr>
            <p:ph idx="3" type="title"/>
          </p:nvPr>
        </p:nvSpPr>
        <p:spPr>
          <a:xfrm>
            <a:off x="701800" y="708225"/>
            <a:ext cx="3777300" cy="3727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46" name="Google Shape;246;p24"/>
          <p:cNvSpPr/>
          <p:nvPr/>
        </p:nvSpPr>
        <p:spPr>
          <a:xfrm>
            <a:off x="9312750" y="28625"/>
            <a:ext cx="1317600" cy="6795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accent6"/>
                </a:solidFill>
                <a:highlight>
                  <a:srgbClr val="FFFFFF"/>
                </a:highlight>
              </a:rPr>
              <a:t>Put images in the grey dotted box "unsupported placeholder" - behind the orange box (left side stays white)</a:t>
            </a:r>
            <a:endParaRPr sz="800"/>
          </a:p>
        </p:txBody>
      </p:sp>
      <p:sp>
        <p:nvSpPr>
          <p:cNvPr id="247" name="Google Shape;247;p24"/>
          <p:cNvSpPr/>
          <p:nvPr/>
        </p:nvSpPr>
        <p:spPr>
          <a:xfrm>
            <a:off x="9312750" y="790625"/>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500"/>
              </a:spcBef>
              <a:spcAft>
                <a:spcPts val="500"/>
              </a:spcAft>
              <a:buNone/>
            </a:pPr>
            <a:r>
              <a:rPr lang="en" sz="800">
                <a:solidFill>
                  <a:schemeClr val="accent6"/>
                </a:solidFill>
                <a:highlight>
                  <a:srgbClr val="FFFFFF"/>
                </a:highlight>
              </a:rPr>
              <a:t>Write the quote in all capital letters</a:t>
            </a:r>
            <a:endParaRPr sz="800">
              <a:solidFill>
                <a:schemeClr val="accent6"/>
              </a:solidFill>
              <a:highlight>
                <a:srgbClr val="FFFFFF"/>
              </a:highlight>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0_2x dashboards" showMasterSp="0">
  <p:cSld name="2x dashboards">
    <p:bg>
      <p:bgPr>
        <a:solidFill>
          <a:srgbClr val="FFFFFF"/>
        </a:solidFill>
      </p:bgPr>
    </p:bg>
    <p:spTree>
      <p:nvGrpSpPr>
        <p:cNvPr id="248" name="Shape 248"/>
        <p:cNvGrpSpPr/>
        <p:nvPr/>
      </p:nvGrpSpPr>
      <p:grpSpPr>
        <a:xfrm>
          <a:off x="0" y="0"/>
          <a:ext cx="0" cy="0"/>
          <a:chOff x="0" y="0"/>
          <a:chExt cx="0" cy="0"/>
        </a:xfrm>
      </p:grpSpPr>
      <p:sp>
        <p:nvSpPr>
          <p:cNvPr id="249" name="Google Shape;249;p25"/>
          <p:cNvSpPr txBox="1"/>
          <p:nvPr>
            <p:ph idx="1" type="body"/>
          </p:nvPr>
        </p:nvSpPr>
        <p:spPr>
          <a:xfrm>
            <a:off x="590549" y="3609975"/>
            <a:ext cx="3538500" cy="865500"/>
          </a:xfrm>
          <a:prstGeom prst="rect">
            <a:avLst/>
          </a:prstGeom>
          <a:noFill/>
          <a:ln>
            <a:noFill/>
          </a:ln>
        </p:spPr>
        <p:txBody>
          <a:bodyPr anchorCtr="0" anchor="t" bIns="91425" lIns="91425" spcFirstLastPara="1" rIns="91425" wrap="square" tIns="91425">
            <a:noAutofit/>
          </a:bodyPr>
          <a:lstStyle>
            <a:lvl1pPr indent="-228600" lvl="0" marL="457200" marR="0" rtl="0">
              <a:lnSpc>
                <a:spcPct val="120000"/>
              </a:lnSpc>
              <a:spcBef>
                <a:spcPts val="0"/>
              </a:spcBef>
              <a:spcAft>
                <a:spcPts val="0"/>
              </a:spcAft>
              <a:buSzPts val="1400"/>
              <a:buFont typeface="Arial"/>
              <a:buNone/>
              <a:defRPr b="0" i="0" sz="1000" u="none" cap="none" strike="noStrike">
                <a:latin typeface="Arial"/>
                <a:ea typeface="Arial"/>
                <a:cs typeface="Arial"/>
                <a:sym typeface="Arial"/>
              </a:defRPr>
            </a:lvl1pPr>
            <a:lvl2pPr indent="-228600" lvl="1" marL="914400" marR="0" rtl="0">
              <a:lnSpc>
                <a:spcPct val="150000"/>
              </a:lnSpc>
              <a:spcBef>
                <a:spcPts val="0"/>
              </a:spcBef>
              <a:spcAft>
                <a:spcPts val="0"/>
              </a:spcAft>
              <a:buSzPts val="1400"/>
              <a:buFont typeface="Arial"/>
              <a:buNone/>
              <a:defRPr b="0" i="0" sz="1000" u="none" cap="none" strike="noStrike">
                <a:latin typeface="Arial"/>
                <a:ea typeface="Arial"/>
                <a:cs typeface="Arial"/>
                <a:sym typeface="Arial"/>
              </a:defRPr>
            </a:lvl2pPr>
            <a:lvl3pPr indent="-228600" lvl="2" marL="1371600" marR="0" rtl="0">
              <a:lnSpc>
                <a:spcPct val="150000"/>
              </a:lnSpc>
              <a:spcBef>
                <a:spcPts val="0"/>
              </a:spcBef>
              <a:spcAft>
                <a:spcPts val="0"/>
              </a:spcAft>
              <a:buSzPts val="1400"/>
              <a:buFont typeface="Arial"/>
              <a:buNone/>
              <a:defRPr b="0" i="0" sz="1000" u="none" cap="none" strike="noStrike">
                <a:latin typeface="Arial"/>
                <a:ea typeface="Arial"/>
                <a:cs typeface="Arial"/>
                <a:sym typeface="Arial"/>
              </a:defRPr>
            </a:lvl3pPr>
            <a:lvl4pPr indent="-228600" lvl="3" marL="1828800" marR="0" rtl="0">
              <a:lnSpc>
                <a:spcPct val="150000"/>
              </a:lnSpc>
              <a:spcBef>
                <a:spcPts val="0"/>
              </a:spcBef>
              <a:spcAft>
                <a:spcPts val="0"/>
              </a:spcAft>
              <a:buSzPts val="1400"/>
              <a:buFont typeface="Arial"/>
              <a:buNone/>
              <a:defRPr b="0" i="0" sz="1000" u="none" cap="none" strike="noStrike">
                <a:latin typeface="Arial"/>
                <a:ea typeface="Arial"/>
                <a:cs typeface="Arial"/>
                <a:sym typeface="Arial"/>
              </a:defRPr>
            </a:lvl4pPr>
            <a:lvl5pPr indent="-228600" lvl="4" marL="2286000" marR="0" rtl="0">
              <a:lnSpc>
                <a:spcPct val="150000"/>
              </a:lnSpc>
              <a:spcBef>
                <a:spcPts val="0"/>
              </a:spcBef>
              <a:spcAft>
                <a:spcPts val="0"/>
              </a:spcAft>
              <a:buSzPts val="1400"/>
              <a:buFont typeface="Arial"/>
              <a:buNone/>
              <a:defRPr b="0" i="0" sz="1000" u="none" cap="none" strike="noStrike">
                <a:latin typeface="Arial"/>
                <a:ea typeface="Arial"/>
                <a:cs typeface="Arial"/>
                <a:sym typeface="Arial"/>
              </a:defRPr>
            </a:lvl5pPr>
            <a:lvl6pPr indent="-257175" lvl="5" marL="2743200" marR="0" rtl="0">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50" name="Google Shape;250;p25"/>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251" name="Google Shape;251;p25"/>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252" name="Google Shape;252;p25"/>
          <p:cNvSpPr txBox="1"/>
          <p:nvPr>
            <p:ph idx="2" type="body"/>
          </p:nvPr>
        </p:nvSpPr>
        <p:spPr>
          <a:xfrm>
            <a:off x="4992688" y="3609975"/>
            <a:ext cx="3540600" cy="865500"/>
          </a:xfrm>
          <a:prstGeom prst="rect">
            <a:avLst/>
          </a:prstGeom>
          <a:noFill/>
          <a:ln>
            <a:noFill/>
          </a:ln>
        </p:spPr>
        <p:txBody>
          <a:bodyPr anchorCtr="0" anchor="t" bIns="91425" lIns="91425" spcFirstLastPara="1" rIns="91425" wrap="square" tIns="91425">
            <a:noAutofit/>
          </a:bodyPr>
          <a:lstStyle>
            <a:lvl1pPr indent="-228600" lvl="0" marL="457200" marR="0" rtl="0">
              <a:lnSpc>
                <a:spcPct val="120000"/>
              </a:lnSpc>
              <a:spcBef>
                <a:spcPts val="0"/>
              </a:spcBef>
              <a:spcAft>
                <a:spcPts val="0"/>
              </a:spcAft>
              <a:buSzPts val="1400"/>
              <a:buFont typeface="Arial"/>
              <a:buNone/>
              <a:defRPr b="0" i="0" sz="1000" u="none" cap="none" strike="noStrike">
                <a:latin typeface="Arial"/>
                <a:ea typeface="Arial"/>
                <a:cs typeface="Arial"/>
                <a:sym typeface="Arial"/>
              </a:defRPr>
            </a:lvl1pPr>
            <a:lvl2pPr indent="-228600" lvl="1" marL="914400" marR="0" rtl="0">
              <a:lnSpc>
                <a:spcPct val="150000"/>
              </a:lnSpc>
              <a:spcBef>
                <a:spcPts val="0"/>
              </a:spcBef>
              <a:spcAft>
                <a:spcPts val="0"/>
              </a:spcAft>
              <a:buSzPts val="1400"/>
              <a:buFont typeface="Arial"/>
              <a:buNone/>
              <a:defRPr b="0" i="0" sz="1000" u="none" cap="none" strike="noStrike">
                <a:latin typeface="Arial"/>
                <a:ea typeface="Arial"/>
                <a:cs typeface="Arial"/>
                <a:sym typeface="Arial"/>
              </a:defRPr>
            </a:lvl2pPr>
            <a:lvl3pPr indent="-228600" lvl="2" marL="1371600" marR="0" rtl="0">
              <a:lnSpc>
                <a:spcPct val="150000"/>
              </a:lnSpc>
              <a:spcBef>
                <a:spcPts val="0"/>
              </a:spcBef>
              <a:spcAft>
                <a:spcPts val="0"/>
              </a:spcAft>
              <a:buSzPts val="1400"/>
              <a:buFont typeface="Arial"/>
              <a:buNone/>
              <a:defRPr b="0" i="0" sz="1000" u="none" cap="none" strike="noStrike">
                <a:latin typeface="Arial"/>
                <a:ea typeface="Arial"/>
                <a:cs typeface="Arial"/>
                <a:sym typeface="Arial"/>
              </a:defRPr>
            </a:lvl3pPr>
            <a:lvl4pPr indent="-228600" lvl="3" marL="1828800" marR="0" rtl="0">
              <a:lnSpc>
                <a:spcPct val="150000"/>
              </a:lnSpc>
              <a:spcBef>
                <a:spcPts val="0"/>
              </a:spcBef>
              <a:spcAft>
                <a:spcPts val="0"/>
              </a:spcAft>
              <a:buSzPts val="1400"/>
              <a:buFont typeface="Arial"/>
              <a:buNone/>
              <a:defRPr b="0" i="0" sz="1000" u="none" cap="none" strike="noStrike">
                <a:latin typeface="Arial"/>
                <a:ea typeface="Arial"/>
                <a:cs typeface="Arial"/>
                <a:sym typeface="Arial"/>
              </a:defRPr>
            </a:lvl4pPr>
            <a:lvl5pPr indent="-228600" lvl="4" marL="2286000" marR="0" rtl="0">
              <a:lnSpc>
                <a:spcPct val="150000"/>
              </a:lnSpc>
              <a:spcBef>
                <a:spcPts val="0"/>
              </a:spcBef>
              <a:spcAft>
                <a:spcPts val="0"/>
              </a:spcAft>
              <a:buSzPts val="1400"/>
              <a:buFont typeface="Arial"/>
              <a:buNone/>
              <a:defRPr b="0" i="0" sz="1000" u="none" cap="none" strike="noStrike">
                <a:latin typeface="Arial"/>
                <a:ea typeface="Arial"/>
                <a:cs typeface="Arial"/>
                <a:sym typeface="Arial"/>
              </a:defRPr>
            </a:lvl5pPr>
            <a:lvl6pPr indent="-257175" lvl="5" marL="2743200" marR="0" rtl="0">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pic>
        <p:nvPicPr>
          <p:cNvPr descr="logo_zalando_rgb_hor_all.png" id="253" name="Google Shape;253;p25"/>
          <p:cNvPicPr preferRelativeResize="0"/>
          <p:nvPr/>
        </p:nvPicPr>
        <p:blipFill rotWithShape="1">
          <a:blip r:embed="rId2">
            <a:alphaModFix/>
          </a:blip>
          <a:srcRect b="0" l="0" r="0" t="0"/>
          <a:stretch/>
        </p:blipFill>
        <p:spPr>
          <a:xfrm>
            <a:off x="7709362" y="4717148"/>
            <a:ext cx="828000" cy="163200"/>
          </a:xfrm>
          <a:prstGeom prst="rect">
            <a:avLst/>
          </a:prstGeom>
          <a:noFill/>
          <a:ln>
            <a:noFill/>
          </a:ln>
        </p:spPr>
      </p:pic>
      <p:sp>
        <p:nvSpPr>
          <p:cNvPr id="254" name="Google Shape;254;p25"/>
          <p:cNvSpPr txBox="1"/>
          <p:nvPr>
            <p:ph type="title"/>
          </p:nvPr>
        </p:nvSpPr>
        <p:spPr>
          <a:xfrm>
            <a:off x="597198" y="219254"/>
            <a:ext cx="7952700" cy="751800"/>
          </a:xfrm>
          <a:prstGeom prst="rect">
            <a:avLst/>
          </a:prstGeom>
          <a:noFill/>
          <a:ln>
            <a:noFill/>
          </a:ln>
        </p:spPr>
        <p:txBody>
          <a:bodyPr anchorCtr="0" anchor="ctr" bIns="91425" lIns="91425" spcFirstLastPara="1" rIns="91425" wrap="square" tIns="91425">
            <a:noAutofit/>
          </a:bodyPr>
          <a:lstStyle>
            <a:lvl1pPr indent="0" lvl="0" marL="0" marR="0" rtl="0" algn="ctr">
              <a:lnSpc>
                <a:spcPct val="120000"/>
              </a:lnSpc>
              <a:spcBef>
                <a:spcPts val="0"/>
              </a:spcBef>
              <a:spcAft>
                <a:spcPts val="0"/>
              </a:spcAft>
              <a:buSzPts val="1400"/>
              <a:buFont typeface="Arial"/>
              <a:buNone/>
              <a:defRPr b="1" i="0" sz="1300" u="none" cap="none" strike="noStrike">
                <a:latin typeface="Arial"/>
                <a:ea typeface="Arial"/>
                <a:cs typeface="Arial"/>
                <a:sym typeface="Arial"/>
              </a:defRPr>
            </a:lvl1pPr>
            <a:lvl2pPr indent="76200" lvl="1" marL="0"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indent="165100" lvl="2" marL="0"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indent="254000" lvl="3" marL="0"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indent="342900" lvl="4" marL="0"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indent="419100" lvl="5" marL="0"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indent="508000" lvl="6" marL="0"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indent="596900" lvl="7" marL="0"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indent="685800" lvl="8" marL="0"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sp>
        <p:nvSpPr>
          <p:cNvPr id="255" name="Google Shape;255;p25"/>
          <p:cNvSpPr/>
          <p:nvPr/>
        </p:nvSpPr>
        <p:spPr>
          <a:xfrm>
            <a:off x="4608223" y="1557338"/>
            <a:ext cx="4535400" cy="2065800"/>
          </a:xfrm>
          <a:prstGeom prst="rect">
            <a:avLst/>
          </a:prstGeom>
          <a:solidFill>
            <a:srgbClr val="F3F3F3"/>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Font typeface="Arial"/>
              <a:buNone/>
            </a:pPr>
            <a:r>
              <a:t/>
            </a:r>
            <a:endParaRPr b="1" i="0" sz="600" u="none" cap="none" strike="noStrike">
              <a:solidFill>
                <a:srgbClr val="000000"/>
              </a:solidFill>
              <a:latin typeface="Arial"/>
              <a:ea typeface="Arial"/>
              <a:cs typeface="Arial"/>
              <a:sym typeface="Arial"/>
            </a:endParaRPr>
          </a:p>
        </p:txBody>
      </p:sp>
      <p:sp>
        <p:nvSpPr>
          <p:cNvPr id="256" name="Google Shape;256;p25"/>
          <p:cNvSpPr/>
          <p:nvPr/>
        </p:nvSpPr>
        <p:spPr>
          <a:xfrm>
            <a:off x="-1" y="1557338"/>
            <a:ext cx="4535400" cy="2065800"/>
          </a:xfrm>
          <a:prstGeom prst="rect">
            <a:avLst/>
          </a:prstGeom>
          <a:solidFill>
            <a:srgbClr val="F3F3F3"/>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Font typeface="Arial"/>
              <a:buNone/>
            </a:pPr>
            <a:r>
              <a:t/>
            </a:r>
            <a:endParaRPr b="1" i="0" sz="600" u="none" cap="none" strike="noStrike">
              <a:solidFill>
                <a:srgbClr val="000000"/>
              </a:solidFill>
              <a:latin typeface="Arial"/>
              <a:ea typeface="Arial"/>
              <a:cs typeface="Arial"/>
              <a:sym typeface="Arial"/>
            </a:endParaRPr>
          </a:p>
        </p:txBody>
      </p:sp>
      <p:sp>
        <p:nvSpPr>
          <p:cNvPr id="257" name="Google Shape;257;p25"/>
          <p:cNvSpPr txBox="1"/>
          <p:nvPr>
            <p:ph idx="3" type="subTitle"/>
          </p:nvPr>
        </p:nvSpPr>
        <p:spPr>
          <a:xfrm>
            <a:off x="590450" y="1273850"/>
            <a:ext cx="3945000" cy="283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None/>
              <a:defRPr sz="1100"/>
            </a:lvl1pPr>
            <a:lvl2pPr lvl="1" rtl="0" algn="ctr">
              <a:spcBef>
                <a:spcPts val="0"/>
              </a:spcBef>
              <a:spcAft>
                <a:spcPts val="0"/>
              </a:spcAft>
              <a:buNone/>
              <a:defRPr sz="1100"/>
            </a:lvl2pPr>
            <a:lvl3pPr lvl="2" rtl="0" algn="ctr">
              <a:spcBef>
                <a:spcPts val="0"/>
              </a:spcBef>
              <a:spcAft>
                <a:spcPts val="0"/>
              </a:spcAft>
              <a:buNone/>
              <a:defRPr sz="1100"/>
            </a:lvl3pPr>
            <a:lvl4pPr lvl="3" rtl="0" algn="ctr">
              <a:spcBef>
                <a:spcPts val="0"/>
              </a:spcBef>
              <a:spcAft>
                <a:spcPts val="0"/>
              </a:spcAft>
              <a:buNone/>
              <a:defRPr sz="1100"/>
            </a:lvl4pPr>
            <a:lvl5pPr lvl="4" rtl="0" algn="ctr">
              <a:spcBef>
                <a:spcPts val="0"/>
              </a:spcBef>
              <a:spcAft>
                <a:spcPts val="0"/>
              </a:spcAft>
              <a:buNone/>
              <a:defRPr sz="1100"/>
            </a:lvl5pPr>
            <a:lvl6pPr lvl="5" rtl="0" algn="ctr">
              <a:spcBef>
                <a:spcPts val="0"/>
              </a:spcBef>
              <a:spcAft>
                <a:spcPts val="0"/>
              </a:spcAft>
              <a:buNone/>
              <a:defRPr sz="1100"/>
            </a:lvl6pPr>
            <a:lvl7pPr lvl="6" rtl="0" algn="ctr">
              <a:spcBef>
                <a:spcPts val="0"/>
              </a:spcBef>
              <a:spcAft>
                <a:spcPts val="0"/>
              </a:spcAft>
              <a:buNone/>
              <a:defRPr sz="1100"/>
            </a:lvl7pPr>
            <a:lvl8pPr lvl="7" rtl="0" algn="ctr">
              <a:spcBef>
                <a:spcPts val="0"/>
              </a:spcBef>
              <a:spcAft>
                <a:spcPts val="0"/>
              </a:spcAft>
              <a:buNone/>
              <a:defRPr sz="1100"/>
            </a:lvl8pPr>
            <a:lvl9pPr lvl="8" rtl="0" algn="ctr">
              <a:spcBef>
                <a:spcPts val="0"/>
              </a:spcBef>
              <a:spcAft>
                <a:spcPts val="0"/>
              </a:spcAft>
              <a:buNone/>
              <a:defRPr sz="1100"/>
            </a:lvl9pPr>
          </a:lstStyle>
          <a:p/>
        </p:txBody>
      </p:sp>
      <p:sp>
        <p:nvSpPr>
          <p:cNvPr id="258" name="Google Shape;258;p25"/>
          <p:cNvSpPr txBox="1"/>
          <p:nvPr>
            <p:ph idx="4" type="subTitle"/>
          </p:nvPr>
        </p:nvSpPr>
        <p:spPr>
          <a:xfrm>
            <a:off x="4611725" y="1273850"/>
            <a:ext cx="3945000" cy="283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None/>
              <a:defRPr sz="1100"/>
            </a:lvl1pPr>
            <a:lvl2pPr lvl="1" rtl="0" algn="ctr">
              <a:spcBef>
                <a:spcPts val="0"/>
              </a:spcBef>
              <a:spcAft>
                <a:spcPts val="0"/>
              </a:spcAft>
              <a:buNone/>
              <a:defRPr sz="1100"/>
            </a:lvl2pPr>
            <a:lvl3pPr lvl="2" rtl="0" algn="ctr">
              <a:spcBef>
                <a:spcPts val="0"/>
              </a:spcBef>
              <a:spcAft>
                <a:spcPts val="0"/>
              </a:spcAft>
              <a:buNone/>
              <a:defRPr sz="1100"/>
            </a:lvl3pPr>
            <a:lvl4pPr lvl="3" rtl="0" algn="ctr">
              <a:spcBef>
                <a:spcPts val="0"/>
              </a:spcBef>
              <a:spcAft>
                <a:spcPts val="0"/>
              </a:spcAft>
              <a:buNone/>
              <a:defRPr sz="1100"/>
            </a:lvl4pPr>
            <a:lvl5pPr lvl="4" rtl="0" algn="ctr">
              <a:spcBef>
                <a:spcPts val="0"/>
              </a:spcBef>
              <a:spcAft>
                <a:spcPts val="0"/>
              </a:spcAft>
              <a:buNone/>
              <a:defRPr sz="1100"/>
            </a:lvl5pPr>
            <a:lvl6pPr lvl="5" rtl="0" algn="ctr">
              <a:spcBef>
                <a:spcPts val="0"/>
              </a:spcBef>
              <a:spcAft>
                <a:spcPts val="0"/>
              </a:spcAft>
              <a:buNone/>
              <a:defRPr sz="1100"/>
            </a:lvl6pPr>
            <a:lvl7pPr lvl="6" rtl="0" algn="ctr">
              <a:spcBef>
                <a:spcPts val="0"/>
              </a:spcBef>
              <a:spcAft>
                <a:spcPts val="0"/>
              </a:spcAft>
              <a:buNone/>
              <a:defRPr sz="1100"/>
            </a:lvl7pPr>
            <a:lvl8pPr lvl="7" rtl="0" algn="ctr">
              <a:spcBef>
                <a:spcPts val="0"/>
              </a:spcBef>
              <a:spcAft>
                <a:spcPts val="0"/>
              </a:spcAft>
              <a:buNone/>
              <a:defRPr sz="1100"/>
            </a:lvl8pPr>
            <a:lvl9pPr lvl="8" rtl="0" algn="ctr">
              <a:spcBef>
                <a:spcPts val="0"/>
              </a:spcBef>
              <a:spcAft>
                <a:spcPts val="0"/>
              </a:spcAft>
              <a:buNone/>
              <a:defRPr sz="1100"/>
            </a:lvl9pPr>
          </a:lstStyle>
          <a:p/>
        </p:txBody>
      </p:sp>
      <p:sp>
        <p:nvSpPr>
          <p:cNvPr id="259" name="Google Shape;259;p25"/>
          <p:cNvSpPr txBox="1"/>
          <p:nvPr>
            <p:ph idx="5" type="body"/>
          </p:nvPr>
        </p:nvSpPr>
        <p:spPr>
          <a:xfrm>
            <a:off x="742950" y="4658700"/>
            <a:ext cx="6925800" cy="290400"/>
          </a:xfrm>
          <a:prstGeom prst="rect">
            <a:avLst/>
          </a:prstGeom>
          <a:noFill/>
          <a:ln>
            <a:noFill/>
          </a:ln>
        </p:spPr>
        <p:txBody>
          <a:bodyPr anchorCtr="0" anchor="b" bIns="91425" lIns="91425" spcFirstLastPara="1" rIns="91425" wrap="square" tIns="91425">
            <a:noAutofit/>
          </a:bodyPr>
          <a:lstStyle>
            <a:lvl1pPr indent="-279400" lvl="0" marL="457200" marR="0" rtl="0">
              <a:lnSpc>
                <a:spcPct val="100000"/>
              </a:lnSpc>
              <a:spcBef>
                <a:spcPts val="0"/>
              </a:spcBef>
              <a:spcAft>
                <a:spcPts val="0"/>
              </a:spcAft>
              <a:buSzPts val="800"/>
              <a:buFont typeface="Arial"/>
              <a:buAutoNum type="alphaUcPeriod"/>
              <a:defRPr b="0" i="0" sz="800" u="none" cap="none" strike="noStrike">
                <a:latin typeface="Arial"/>
                <a:ea typeface="Arial"/>
                <a:cs typeface="Arial"/>
                <a:sym typeface="Arial"/>
              </a:defRPr>
            </a:lvl1pPr>
            <a:lvl2pPr indent="-279400" lvl="1" marL="9144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2pPr>
            <a:lvl3pPr indent="-279400" lvl="2" marL="13716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3pPr>
            <a:lvl4pPr indent="-279400" lvl="3" marL="1828800" marR="0" rtl="0">
              <a:lnSpc>
                <a:spcPct val="100000"/>
              </a:lnSpc>
              <a:spcBef>
                <a:spcPts val="0"/>
              </a:spcBef>
              <a:spcAft>
                <a:spcPts val="0"/>
              </a:spcAft>
              <a:buSzPts val="800"/>
              <a:buFont typeface="Arial"/>
              <a:buAutoNum type="arabicPeriod"/>
              <a:defRPr b="1" i="0" sz="800" u="none" cap="none" strike="noStrike">
                <a:latin typeface="Arial"/>
                <a:ea typeface="Arial"/>
                <a:cs typeface="Arial"/>
                <a:sym typeface="Arial"/>
              </a:defRPr>
            </a:lvl4pPr>
            <a:lvl5pPr indent="-279400" lvl="4" marL="22860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5pPr>
            <a:lvl6pPr indent="-279400" lvl="5" marL="27432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6pPr>
            <a:lvl7pPr indent="-279400" lvl="6" marL="3200400" marR="0" rtl="0">
              <a:lnSpc>
                <a:spcPct val="100000"/>
              </a:lnSpc>
              <a:spcBef>
                <a:spcPts val="0"/>
              </a:spcBef>
              <a:spcAft>
                <a:spcPts val="0"/>
              </a:spcAft>
              <a:buSzPts val="800"/>
              <a:buFont typeface="Arial"/>
              <a:buAutoNum type="arabicPeriod"/>
              <a:defRPr b="1" i="0" sz="800" u="none" cap="none" strike="noStrike">
                <a:latin typeface="Arial"/>
                <a:ea typeface="Arial"/>
                <a:cs typeface="Arial"/>
                <a:sym typeface="Arial"/>
              </a:defRPr>
            </a:lvl7pPr>
            <a:lvl8pPr indent="-279400" lvl="7" marL="36576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8pPr>
            <a:lvl9pPr indent="-279400" lvl="8" marL="41148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9pPr>
          </a:lstStyle>
          <a:p/>
        </p:txBody>
      </p:sp>
      <p:sp>
        <p:nvSpPr>
          <p:cNvPr id="260" name="Google Shape;260;p25"/>
          <p:cNvSpPr/>
          <p:nvPr/>
        </p:nvSpPr>
        <p:spPr>
          <a:xfrm>
            <a:off x="9312750" y="28625"/>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accent6"/>
                </a:solidFill>
                <a:highlight>
                  <a:srgbClr val="FFFFFF"/>
                </a:highlight>
              </a:rPr>
              <a:t>Put charts in the grey shaded boxes</a:t>
            </a:r>
            <a:endParaRPr sz="800"/>
          </a:p>
        </p:txBody>
      </p:sp>
      <p:sp>
        <p:nvSpPr>
          <p:cNvPr id="261" name="Google Shape;261;p25"/>
          <p:cNvSpPr/>
          <p:nvPr/>
        </p:nvSpPr>
        <p:spPr>
          <a:xfrm>
            <a:off x="9312750" y="562025"/>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500"/>
              </a:spcBef>
              <a:spcAft>
                <a:spcPts val="500"/>
              </a:spcAft>
              <a:buNone/>
            </a:pPr>
            <a:r>
              <a:rPr lang="en" sz="800">
                <a:solidFill>
                  <a:schemeClr val="accent6"/>
                </a:solidFill>
                <a:highlight>
                  <a:srgbClr val="FFFFFF"/>
                </a:highlight>
              </a:rPr>
              <a:t>Please write the title and chart titles in all capital letters</a:t>
            </a:r>
            <a:endParaRPr sz="800">
              <a:solidFill>
                <a:schemeClr val="accent6"/>
              </a:solidFill>
              <a:highlight>
                <a:srgbClr val="FFFFFF"/>
              </a:highlight>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0_3x dashboards" showMasterSp="0">
  <p:cSld name="1_3x dashboards">
    <p:bg>
      <p:bgPr>
        <a:solidFill>
          <a:srgbClr val="FFFFFF"/>
        </a:solidFill>
      </p:bgPr>
    </p:bg>
    <p:spTree>
      <p:nvGrpSpPr>
        <p:cNvPr id="262" name="Shape 262"/>
        <p:cNvGrpSpPr/>
        <p:nvPr/>
      </p:nvGrpSpPr>
      <p:grpSpPr>
        <a:xfrm>
          <a:off x="0" y="0"/>
          <a:ext cx="0" cy="0"/>
          <a:chOff x="0" y="0"/>
          <a:chExt cx="0" cy="0"/>
        </a:xfrm>
      </p:grpSpPr>
      <p:sp>
        <p:nvSpPr>
          <p:cNvPr id="263" name="Google Shape;263;p26"/>
          <p:cNvSpPr txBox="1"/>
          <p:nvPr>
            <p:ph idx="1" type="body"/>
          </p:nvPr>
        </p:nvSpPr>
        <p:spPr>
          <a:xfrm>
            <a:off x="590550" y="3609975"/>
            <a:ext cx="2285100" cy="865500"/>
          </a:xfrm>
          <a:prstGeom prst="rect">
            <a:avLst/>
          </a:prstGeom>
          <a:noFill/>
          <a:ln>
            <a:noFill/>
          </a:ln>
        </p:spPr>
        <p:txBody>
          <a:bodyPr anchorCtr="0" anchor="t" bIns="91425" lIns="91425" spcFirstLastPara="1" rIns="91425" wrap="square" tIns="91425">
            <a:noAutofit/>
          </a:bodyPr>
          <a:lstStyle>
            <a:lvl1pPr indent="-228600" lvl="0" marL="457200" marR="0" rtl="0">
              <a:lnSpc>
                <a:spcPct val="100000"/>
              </a:lnSpc>
              <a:spcBef>
                <a:spcPts val="0"/>
              </a:spcBef>
              <a:spcAft>
                <a:spcPts val="0"/>
              </a:spcAft>
              <a:buSzPts val="1400"/>
              <a:buFont typeface="Arial"/>
              <a:buNone/>
              <a:defRPr b="0" i="0" sz="1000" u="none" cap="none" strike="noStrike">
                <a:latin typeface="Arial"/>
                <a:ea typeface="Arial"/>
                <a:cs typeface="Arial"/>
                <a:sym typeface="Arial"/>
              </a:defRPr>
            </a:lvl1pPr>
            <a:lvl2pPr indent="-228600" lvl="1" marL="914400" marR="0" rtl="0">
              <a:lnSpc>
                <a:spcPct val="100000"/>
              </a:lnSpc>
              <a:spcBef>
                <a:spcPts val="0"/>
              </a:spcBef>
              <a:spcAft>
                <a:spcPts val="0"/>
              </a:spcAft>
              <a:buSzPts val="1400"/>
              <a:buFont typeface="Arial"/>
              <a:buNone/>
              <a:defRPr b="0" i="0" sz="1000" u="none" cap="none" strike="noStrike">
                <a:latin typeface="Arial"/>
                <a:ea typeface="Arial"/>
                <a:cs typeface="Arial"/>
                <a:sym typeface="Arial"/>
              </a:defRPr>
            </a:lvl2pPr>
            <a:lvl3pPr indent="-228600" lvl="2" marL="1371600" marR="0" rtl="0">
              <a:lnSpc>
                <a:spcPct val="100000"/>
              </a:lnSpc>
              <a:spcBef>
                <a:spcPts val="0"/>
              </a:spcBef>
              <a:spcAft>
                <a:spcPts val="0"/>
              </a:spcAft>
              <a:buSzPts val="1400"/>
              <a:buFont typeface="Arial"/>
              <a:buNone/>
              <a:defRPr b="0" i="0" sz="1000" u="none" cap="none" strike="noStrike">
                <a:latin typeface="Arial"/>
                <a:ea typeface="Arial"/>
                <a:cs typeface="Arial"/>
                <a:sym typeface="Arial"/>
              </a:defRPr>
            </a:lvl3pPr>
            <a:lvl4pPr indent="-228600" lvl="3" marL="1828800" marR="0" rtl="0">
              <a:lnSpc>
                <a:spcPct val="100000"/>
              </a:lnSpc>
              <a:spcBef>
                <a:spcPts val="0"/>
              </a:spcBef>
              <a:spcAft>
                <a:spcPts val="0"/>
              </a:spcAft>
              <a:buSzPts val="1400"/>
              <a:buFont typeface="Arial"/>
              <a:buNone/>
              <a:defRPr b="0" i="0" sz="1000" u="none" cap="none" strike="noStrike">
                <a:latin typeface="Arial"/>
                <a:ea typeface="Arial"/>
                <a:cs typeface="Arial"/>
                <a:sym typeface="Arial"/>
              </a:defRPr>
            </a:lvl4pPr>
            <a:lvl5pPr indent="-228600" lvl="4" marL="2286000" marR="0" rtl="0">
              <a:lnSpc>
                <a:spcPct val="100000"/>
              </a:lnSpc>
              <a:spcBef>
                <a:spcPts val="0"/>
              </a:spcBef>
              <a:spcAft>
                <a:spcPts val="0"/>
              </a:spcAft>
              <a:buSzPts val="1400"/>
              <a:buFont typeface="Arial"/>
              <a:buNone/>
              <a:defRPr b="0" i="0" sz="1000" u="none" cap="none" strike="noStrike">
                <a:latin typeface="Arial"/>
                <a:ea typeface="Arial"/>
                <a:cs typeface="Arial"/>
                <a:sym typeface="Arial"/>
              </a:defRPr>
            </a:lvl5pPr>
            <a:lvl6pPr indent="-257175" lvl="5" marL="2743200" marR="0" rtl="0">
              <a:lnSpc>
                <a:spcPct val="10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nSpc>
                <a:spcPct val="10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nSpc>
                <a:spcPct val="10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nSpc>
                <a:spcPct val="10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64" name="Google Shape;264;p26"/>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265" name="Google Shape;265;p26"/>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266" name="Google Shape;266;p26"/>
          <p:cNvSpPr txBox="1"/>
          <p:nvPr>
            <p:ph idx="2" type="body"/>
          </p:nvPr>
        </p:nvSpPr>
        <p:spPr>
          <a:xfrm>
            <a:off x="3439461" y="3609975"/>
            <a:ext cx="2286000" cy="865500"/>
          </a:xfrm>
          <a:prstGeom prst="rect">
            <a:avLst/>
          </a:prstGeom>
          <a:noFill/>
          <a:ln>
            <a:noFill/>
          </a:ln>
        </p:spPr>
        <p:txBody>
          <a:bodyPr anchorCtr="0" anchor="t" bIns="91425" lIns="91425" spcFirstLastPara="1" rIns="91425" wrap="square" tIns="91425">
            <a:noAutofit/>
          </a:bodyPr>
          <a:lstStyle>
            <a:lvl1pPr indent="-228600" lvl="0" marL="457200" marR="0" rtl="0">
              <a:lnSpc>
                <a:spcPct val="100000"/>
              </a:lnSpc>
              <a:spcBef>
                <a:spcPts val="0"/>
              </a:spcBef>
              <a:spcAft>
                <a:spcPts val="0"/>
              </a:spcAft>
              <a:buSzPts val="1400"/>
              <a:buFont typeface="Arial"/>
              <a:buNone/>
              <a:defRPr b="0" i="0" sz="1000" u="none" cap="none" strike="noStrike">
                <a:latin typeface="Arial"/>
                <a:ea typeface="Arial"/>
                <a:cs typeface="Arial"/>
                <a:sym typeface="Arial"/>
              </a:defRPr>
            </a:lvl1pPr>
            <a:lvl2pPr indent="-228600" lvl="1" marL="914400" marR="0" rtl="0">
              <a:lnSpc>
                <a:spcPct val="100000"/>
              </a:lnSpc>
              <a:spcBef>
                <a:spcPts val="0"/>
              </a:spcBef>
              <a:spcAft>
                <a:spcPts val="0"/>
              </a:spcAft>
              <a:buSzPts val="1400"/>
              <a:buFont typeface="Arial"/>
              <a:buNone/>
              <a:defRPr b="0" i="0" sz="1000" u="none" cap="none" strike="noStrike">
                <a:latin typeface="Arial"/>
                <a:ea typeface="Arial"/>
                <a:cs typeface="Arial"/>
                <a:sym typeface="Arial"/>
              </a:defRPr>
            </a:lvl2pPr>
            <a:lvl3pPr indent="-228600" lvl="2" marL="1371600" marR="0" rtl="0">
              <a:lnSpc>
                <a:spcPct val="100000"/>
              </a:lnSpc>
              <a:spcBef>
                <a:spcPts val="0"/>
              </a:spcBef>
              <a:spcAft>
                <a:spcPts val="0"/>
              </a:spcAft>
              <a:buSzPts val="1400"/>
              <a:buFont typeface="Arial"/>
              <a:buNone/>
              <a:defRPr b="0" i="0" sz="1000" u="none" cap="none" strike="noStrike">
                <a:latin typeface="Arial"/>
                <a:ea typeface="Arial"/>
                <a:cs typeface="Arial"/>
                <a:sym typeface="Arial"/>
              </a:defRPr>
            </a:lvl3pPr>
            <a:lvl4pPr indent="-228600" lvl="3" marL="1828800" marR="0" rtl="0">
              <a:lnSpc>
                <a:spcPct val="100000"/>
              </a:lnSpc>
              <a:spcBef>
                <a:spcPts val="0"/>
              </a:spcBef>
              <a:spcAft>
                <a:spcPts val="0"/>
              </a:spcAft>
              <a:buSzPts val="1400"/>
              <a:buFont typeface="Arial"/>
              <a:buNone/>
              <a:defRPr b="0" i="0" sz="1000" u="none" cap="none" strike="noStrike">
                <a:latin typeface="Arial"/>
                <a:ea typeface="Arial"/>
                <a:cs typeface="Arial"/>
                <a:sym typeface="Arial"/>
              </a:defRPr>
            </a:lvl4pPr>
            <a:lvl5pPr indent="-228600" lvl="4" marL="2286000" marR="0" rtl="0">
              <a:lnSpc>
                <a:spcPct val="100000"/>
              </a:lnSpc>
              <a:spcBef>
                <a:spcPts val="0"/>
              </a:spcBef>
              <a:spcAft>
                <a:spcPts val="0"/>
              </a:spcAft>
              <a:buSzPts val="1400"/>
              <a:buFont typeface="Arial"/>
              <a:buNone/>
              <a:defRPr b="0" i="0" sz="1000" u="none" cap="none" strike="noStrike">
                <a:latin typeface="Arial"/>
                <a:ea typeface="Arial"/>
                <a:cs typeface="Arial"/>
                <a:sym typeface="Arial"/>
              </a:defRPr>
            </a:lvl5pPr>
            <a:lvl6pPr indent="-257175" lvl="5" marL="2743200" marR="0" rtl="0">
              <a:lnSpc>
                <a:spcPct val="10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nSpc>
                <a:spcPct val="10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nSpc>
                <a:spcPct val="10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nSpc>
                <a:spcPct val="10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67" name="Google Shape;267;p26"/>
          <p:cNvSpPr txBox="1"/>
          <p:nvPr>
            <p:ph type="title"/>
          </p:nvPr>
        </p:nvSpPr>
        <p:spPr>
          <a:xfrm>
            <a:off x="597198" y="219254"/>
            <a:ext cx="7952700" cy="751800"/>
          </a:xfrm>
          <a:prstGeom prst="rect">
            <a:avLst/>
          </a:prstGeom>
          <a:noFill/>
          <a:ln>
            <a:noFill/>
          </a:ln>
        </p:spPr>
        <p:txBody>
          <a:bodyPr anchorCtr="0" anchor="ctr" bIns="91425" lIns="91425" spcFirstLastPara="1" rIns="91425" wrap="square" tIns="91425">
            <a:noAutofit/>
          </a:bodyPr>
          <a:lstStyle>
            <a:lvl1pPr indent="0" lvl="0" marL="0" marR="0" rtl="0" algn="ctr">
              <a:lnSpc>
                <a:spcPct val="120000"/>
              </a:lnSpc>
              <a:spcBef>
                <a:spcPts val="0"/>
              </a:spcBef>
              <a:spcAft>
                <a:spcPts val="0"/>
              </a:spcAft>
              <a:buSzPts val="1400"/>
              <a:buFont typeface="Arial"/>
              <a:buNone/>
              <a:defRPr b="1" i="0" sz="1300" u="none" cap="none" strike="noStrike">
                <a:latin typeface="Arial"/>
                <a:ea typeface="Arial"/>
                <a:cs typeface="Arial"/>
                <a:sym typeface="Arial"/>
              </a:defRPr>
            </a:lvl1pPr>
            <a:lvl2pPr indent="76200" lvl="1" marL="0"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indent="165100" lvl="2" marL="0"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indent="254000" lvl="3" marL="0"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indent="342900" lvl="4" marL="0"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indent="419100" lvl="5" marL="0"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indent="508000" lvl="6" marL="0"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indent="596900" lvl="7" marL="0"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indent="685800" lvl="8" marL="0"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sp>
        <p:nvSpPr>
          <p:cNvPr id="268" name="Google Shape;268;p26"/>
          <p:cNvSpPr/>
          <p:nvPr/>
        </p:nvSpPr>
        <p:spPr>
          <a:xfrm>
            <a:off x="-1840" y="1557338"/>
            <a:ext cx="3017400" cy="2064600"/>
          </a:xfrm>
          <a:prstGeom prst="rect">
            <a:avLst/>
          </a:prstGeom>
          <a:solidFill>
            <a:srgbClr val="F3F3F3"/>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Font typeface="Arial"/>
              <a:buNone/>
            </a:pPr>
            <a:r>
              <a:t/>
            </a:r>
            <a:endParaRPr b="1" i="0" sz="600" u="none" cap="none" strike="noStrike">
              <a:solidFill>
                <a:srgbClr val="000000"/>
              </a:solidFill>
              <a:latin typeface="Arial"/>
              <a:ea typeface="Arial"/>
              <a:cs typeface="Arial"/>
              <a:sym typeface="Arial"/>
            </a:endParaRPr>
          </a:p>
        </p:txBody>
      </p:sp>
      <p:sp>
        <p:nvSpPr>
          <p:cNvPr id="269" name="Google Shape;269;p26"/>
          <p:cNvSpPr/>
          <p:nvPr/>
        </p:nvSpPr>
        <p:spPr>
          <a:xfrm>
            <a:off x="6123672" y="1557338"/>
            <a:ext cx="3017400" cy="2064600"/>
          </a:xfrm>
          <a:prstGeom prst="rect">
            <a:avLst/>
          </a:prstGeom>
          <a:solidFill>
            <a:srgbClr val="F3F3F3"/>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Font typeface="Arial"/>
              <a:buNone/>
            </a:pPr>
            <a:r>
              <a:t/>
            </a:r>
            <a:endParaRPr b="1" i="0" sz="600" u="none" cap="none" strike="noStrike">
              <a:solidFill>
                <a:srgbClr val="000000"/>
              </a:solidFill>
              <a:latin typeface="Arial"/>
              <a:ea typeface="Arial"/>
              <a:cs typeface="Arial"/>
              <a:sym typeface="Arial"/>
            </a:endParaRPr>
          </a:p>
        </p:txBody>
      </p:sp>
      <p:sp>
        <p:nvSpPr>
          <p:cNvPr id="270" name="Google Shape;270;p26"/>
          <p:cNvSpPr/>
          <p:nvPr/>
        </p:nvSpPr>
        <p:spPr>
          <a:xfrm>
            <a:off x="3085545" y="1557338"/>
            <a:ext cx="2968200" cy="2064600"/>
          </a:xfrm>
          <a:prstGeom prst="rect">
            <a:avLst/>
          </a:prstGeom>
          <a:solidFill>
            <a:srgbClr val="F3F3F3"/>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Font typeface="Arial"/>
              <a:buNone/>
            </a:pPr>
            <a:r>
              <a:t/>
            </a:r>
            <a:endParaRPr b="1" i="0" sz="600" u="none" cap="none" strike="noStrike">
              <a:solidFill>
                <a:srgbClr val="000000"/>
              </a:solidFill>
              <a:latin typeface="Arial"/>
              <a:ea typeface="Arial"/>
              <a:cs typeface="Arial"/>
              <a:sym typeface="Arial"/>
            </a:endParaRPr>
          </a:p>
        </p:txBody>
      </p:sp>
      <p:sp>
        <p:nvSpPr>
          <p:cNvPr id="271" name="Google Shape;271;p26"/>
          <p:cNvSpPr txBox="1"/>
          <p:nvPr>
            <p:ph idx="3" type="subTitle"/>
          </p:nvPr>
        </p:nvSpPr>
        <p:spPr>
          <a:xfrm>
            <a:off x="3085550" y="1273850"/>
            <a:ext cx="2968200" cy="283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None/>
              <a:defRPr sz="1100"/>
            </a:lvl1pPr>
            <a:lvl2pPr lvl="1" rtl="0" algn="ctr">
              <a:spcBef>
                <a:spcPts val="0"/>
              </a:spcBef>
              <a:spcAft>
                <a:spcPts val="0"/>
              </a:spcAft>
              <a:buNone/>
              <a:defRPr sz="1100"/>
            </a:lvl2pPr>
            <a:lvl3pPr lvl="2" rtl="0" algn="ctr">
              <a:spcBef>
                <a:spcPts val="0"/>
              </a:spcBef>
              <a:spcAft>
                <a:spcPts val="0"/>
              </a:spcAft>
              <a:buNone/>
              <a:defRPr sz="1100"/>
            </a:lvl3pPr>
            <a:lvl4pPr lvl="3" rtl="0" algn="ctr">
              <a:spcBef>
                <a:spcPts val="0"/>
              </a:spcBef>
              <a:spcAft>
                <a:spcPts val="0"/>
              </a:spcAft>
              <a:buNone/>
              <a:defRPr sz="1100"/>
            </a:lvl4pPr>
            <a:lvl5pPr lvl="4" rtl="0" algn="ctr">
              <a:spcBef>
                <a:spcPts val="0"/>
              </a:spcBef>
              <a:spcAft>
                <a:spcPts val="0"/>
              </a:spcAft>
              <a:buNone/>
              <a:defRPr sz="1100"/>
            </a:lvl5pPr>
            <a:lvl6pPr lvl="5" rtl="0" algn="ctr">
              <a:spcBef>
                <a:spcPts val="0"/>
              </a:spcBef>
              <a:spcAft>
                <a:spcPts val="0"/>
              </a:spcAft>
              <a:buNone/>
              <a:defRPr sz="1100"/>
            </a:lvl6pPr>
            <a:lvl7pPr lvl="6" rtl="0" algn="ctr">
              <a:spcBef>
                <a:spcPts val="0"/>
              </a:spcBef>
              <a:spcAft>
                <a:spcPts val="0"/>
              </a:spcAft>
              <a:buNone/>
              <a:defRPr sz="1100"/>
            </a:lvl7pPr>
            <a:lvl8pPr lvl="7" rtl="0" algn="ctr">
              <a:spcBef>
                <a:spcPts val="0"/>
              </a:spcBef>
              <a:spcAft>
                <a:spcPts val="0"/>
              </a:spcAft>
              <a:buNone/>
              <a:defRPr sz="1100"/>
            </a:lvl8pPr>
            <a:lvl9pPr lvl="8" rtl="0" algn="ctr">
              <a:spcBef>
                <a:spcPts val="0"/>
              </a:spcBef>
              <a:spcAft>
                <a:spcPts val="0"/>
              </a:spcAft>
              <a:buNone/>
              <a:defRPr sz="1100"/>
            </a:lvl9pPr>
          </a:lstStyle>
          <a:p/>
        </p:txBody>
      </p:sp>
      <p:sp>
        <p:nvSpPr>
          <p:cNvPr id="272" name="Google Shape;272;p26"/>
          <p:cNvSpPr txBox="1"/>
          <p:nvPr>
            <p:ph idx="4" type="subTitle"/>
          </p:nvPr>
        </p:nvSpPr>
        <p:spPr>
          <a:xfrm>
            <a:off x="6123675" y="1273850"/>
            <a:ext cx="2968200" cy="283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None/>
              <a:defRPr sz="1100"/>
            </a:lvl1pPr>
            <a:lvl2pPr lvl="1" rtl="0" algn="ctr">
              <a:spcBef>
                <a:spcPts val="0"/>
              </a:spcBef>
              <a:spcAft>
                <a:spcPts val="0"/>
              </a:spcAft>
              <a:buNone/>
              <a:defRPr sz="1100"/>
            </a:lvl2pPr>
            <a:lvl3pPr lvl="2" rtl="0" algn="ctr">
              <a:spcBef>
                <a:spcPts val="0"/>
              </a:spcBef>
              <a:spcAft>
                <a:spcPts val="0"/>
              </a:spcAft>
              <a:buNone/>
              <a:defRPr sz="1100"/>
            </a:lvl3pPr>
            <a:lvl4pPr lvl="3" rtl="0" algn="ctr">
              <a:spcBef>
                <a:spcPts val="0"/>
              </a:spcBef>
              <a:spcAft>
                <a:spcPts val="0"/>
              </a:spcAft>
              <a:buNone/>
              <a:defRPr sz="1100"/>
            </a:lvl4pPr>
            <a:lvl5pPr lvl="4" rtl="0" algn="ctr">
              <a:spcBef>
                <a:spcPts val="0"/>
              </a:spcBef>
              <a:spcAft>
                <a:spcPts val="0"/>
              </a:spcAft>
              <a:buNone/>
              <a:defRPr sz="1100"/>
            </a:lvl5pPr>
            <a:lvl6pPr lvl="5" rtl="0" algn="ctr">
              <a:spcBef>
                <a:spcPts val="0"/>
              </a:spcBef>
              <a:spcAft>
                <a:spcPts val="0"/>
              </a:spcAft>
              <a:buNone/>
              <a:defRPr sz="1100"/>
            </a:lvl6pPr>
            <a:lvl7pPr lvl="6" rtl="0" algn="ctr">
              <a:spcBef>
                <a:spcPts val="0"/>
              </a:spcBef>
              <a:spcAft>
                <a:spcPts val="0"/>
              </a:spcAft>
              <a:buNone/>
              <a:defRPr sz="1100"/>
            </a:lvl7pPr>
            <a:lvl8pPr lvl="7" rtl="0" algn="ctr">
              <a:spcBef>
                <a:spcPts val="0"/>
              </a:spcBef>
              <a:spcAft>
                <a:spcPts val="0"/>
              </a:spcAft>
              <a:buNone/>
              <a:defRPr sz="1100"/>
            </a:lvl8pPr>
            <a:lvl9pPr lvl="8" rtl="0" algn="ctr">
              <a:spcBef>
                <a:spcPts val="0"/>
              </a:spcBef>
              <a:spcAft>
                <a:spcPts val="0"/>
              </a:spcAft>
              <a:buNone/>
              <a:defRPr sz="1100"/>
            </a:lvl9pPr>
          </a:lstStyle>
          <a:p/>
        </p:txBody>
      </p:sp>
      <p:sp>
        <p:nvSpPr>
          <p:cNvPr id="273" name="Google Shape;273;p26"/>
          <p:cNvSpPr txBox="1"/>
          <p:nvPr>
            <p:ph idx="5" type="subTitle"/>
          </p:nvPr>
        </p:nvSpPr>
        <p:spPr>
          <a:xfrm>
            <a:off x="47475" y="1273850"/>
            <a:ext cx="2968200" cy="283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None/>
              <a:defRPr sz="1100"/>
            </a:lvl1pPr>
            <a:lvl2pPr lvl="1" rtl="0" algn="ctr">
              <a:spcBef>
                <a:spcPts val="0"/>
              </a:spcBef>
              <a:spcAft>
                <a:spcPts val="0"/>
              </a:spcAft>
              <a:buNone/>
              <a:defRPr sz="1100"/>
            </a:lvl2pPr>
            <a:lvl3pPr lvl="2" rtl="0" algn="ctr">
              <a:spcBef>
                <a:spcPts val="0"/>
              </a:spcBef>
              <a:spcAft>
                <a:spcPts val="0"/>
              </a:spcAft>
              <a:buNone/>
              <a:defRPr sz="1100"/>
            </a:lvl3pPr>
            <a:lvl4pPr lvl="3" rtl="0" algn="ctr">
              <a:spcBef>
                <a:spcPts val="0"/>
              </a:spcBef>
              <a:spcAft>
                <a:spcPts val="0"/>
              </a:spcAft>
              <a:buNone/>
              <a:defRPr sz="1100"/>
            </a:lvl4pPr>
            <a:lvl5pPr lvl="4" rtl="0" algn="ctr">
              <a:spcBef>
                <a:spcPts val="0"/>
              </a:spcBef>
              <a:spcAft>
                <a:spcPts val="0"/>
              </a:spcAft>
              <a:buNone/>
              <a:defRPr sz="1100"/>
            </a:lvl5pPr>
            <a:lvl6pPr lvl="5" rtl="0" algn="ctr">
              <a:spcBef>
                <a:spcPts val="0"/>
              </a:spcBef>
              <a:spcAft>
                <a:spcPts val="0"/>
              </a:spcAft>
              <a:buNone/>
              <a:defRPr sz="1100"/>
            </a:lvl6pPr>
            <a:lvl7pPr lvl="6" rtl="0" algn="ctr">
              <a:spcBef>
                <a:spcPts val="0"/>
              </a:spcBef>
              <a:spcAft>
                <a:spcPts val="0"/>
              </a:spcAft>
              <a:buNone/>
              <a:defRPr sz="1100"/>
            </a:lvl7pPr>
            <a:lvl8pPr lvl="7" rtl="0" algn="ctr">
              <a:spcBef>
                <a:spcPts val="0"/>
              </a:spcBef>
              <a:spcAft>
                <a:spcPts val="0"/>
              </a:spcAft>
              <a:buNone/>
              <a:defRPr sz="1100"/>
            </a:lvl8pPr>
            <a:lvl9pPr lvl="8" rtl="0" algn="ctr">
              <a:spcBef>
                <a:spcPts val="0"/>
              </a:spcBef>
              <a:spcAft>
                <a:spcPts val="0"/>
              </a:spcAft>
              <a:buNone/>
              <a:defRPr sz="1100"/>
            </a:lvl9pPr>
          </a:lstStyle>
          <a:p/>
        </p:txBody>
      </p:sp>
      <p:sp>
        <p:nvSpPr>
          <p:cNvPr id="274" name="Google Shape;274;p26"/>
          <p:cNvSpPr txBox="1"/>
          <p:nvPr>
            <p:ph idx="6" type="body"/>
          </p:nvPr>
        </p:nvSpPr>
        <p:spPr>
          <a:xfrm>
            <a:off x="742950" y="4658700"/>
            <a:ext cx="6925800" cy="290400"/>
          </a:xfrm>
          <a:prstGeom prst="rect">
            <a:avLst/>
          </a:prstGeom>
          <a:noFill/>
          <a:ln>
            <a:noFill/>
          </a:ln>
        </p:spPr>
        <p:txBody>
          <a:bodyPr anchorCtr="0" anchor="b" bIns="91425" lIns="91425" spcFirstLastPara="1" rIns="91425" wrap="square" tIns="91425">
            <a:noAutofit/>
          </a:bodyPr>
          <a:lstStyle>
            <a:lvl1pPr indent="-279400" lvl="0" marL="457200" marR="0" rtl="0">
              <a:lnSpc>
                <a:spcPct val="100000"/>
              </a:lnSpc>
              <a:spcBef>
                <a:spcPts val="0"/>
              </a:spcBef>
              <a:spcAft>
                <a:spcPts val="0"/>
              </a:spcAft>
              <a:buSzPts val="800"/>
              <a:buFont typeface="Arial"/>
              <a:buAutoNum type="alphaUcPeriod"/>
              <a:defRPr b="0" i="0" sz="800" u="none" cap="none" strike="noStrike">
                <a:latin typeface="Arial"/>
                <a:ea typeface="Arial"/>
                <a:cs typeface="Arial"/>
                <a:sym typeface="Arial"/>
              </a:defRPr>
            </a:lvl1pPr>
            <a:lvl2pPr indent="-279400" lvl="1" marL="9144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2pPr>
            <a:lvl3pPr indent="-279400" lvl="2" marL="13716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3pPr>
            <a:lvl4pPr indent="-279400" lvl="3" marL="1828800" marR="0" rtl="0">
              <a:lnSpc>
                <a:spcPct val="100000"/>
              </a:lnSpc>
              <a:spcBef>
                <a:spcPts val="0"/>
              </a:spcBef>
              <a:spcAft>
                <a:spcPts val="0"/>
              </a:spcAft>
              <a:buSzPts val="800"/>
              <a:buFont typeface="Arial"/>
              <a:buAutoNum type="arabicPeriod"/>
              <a:defRPr b="1" i="0" sz="800" u="none" cap="none" strike="noStrike">
                <a:latin typeface="Arial"/>
                <a:ea typeface="Arial"/>
                <a:cs typeface="Arial"/>
                <a:sym typeface="Arial"/>
              </a:defRPr>
            </a:lvl4pPr>
            <a:lvl5pPr indent="-279400" lvl="4" marL="22860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5pPr>
            <a:lvl6pPr indent="-279400" lvl="5" marL="27432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6pPr>
            <a:lvl7pPr indent="-279400" lvl="6" marL="3200400" marR="0" rtl="0">
              <a:lnSpc>
                <a:spcPct val="100000"/>
              </a:lnSpc>
              <a:spcBef>
                <a:spcPts val="0"/>
              </a:spcBef>
              <a:spcAft>
                <a:spcPts val="0"/>
              </a:spcAft>
              <a:buSzPts val="800"/>
              <a:buFont typeface="Arial"/>
              <a:buAutoNum type="arabicPeriod"/>
              <a:defRPr b="1" i="0" sz="800" u="none" cap="none" strike="noStrike">
                <a:latin typeface="Arial"/>
                <a:ea typeface="Arial"/>
                <a:cs typeface="Arial"/>
                <a:sym typeface="Arial"/>
              </a:defRPr>
            </a:lvl7pPr>
            <a:lvl8pPr indent="-279400" lvl="7" marL="36576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8pPr>
            <a:lvl9pPr indent="-279400" lvl="8" marL="41148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9pPr>
          </a:lstStyle>
          <a:p/>
        </p:txBody>
      </p:sp>
      <p:sp>
        <p:nvSpPr>
          <p:cNvPr id="275" name="Google Shape;275;p26"/>
          <p:cNvSpPr/>
          <p:nvPr/>
        </p:nvSpPr>
        <p:spPr>
          <a:xfrm>
            <a:off x="9312750" y="28625"/>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accent6"/>
                </a:solidFill>
                <a:highlight>
                  <a:srgbClr val="FFFFFF"/>
                </a:highlight>
              </a:rPr>
              <a:t>Put charts in the grey shaded boxes</a:t>
            </a:r>
            <a:endParaRPr sz="800"/>
          </a:p>
        </p:txBody>
      </p:sp>
      <p:sp>
        <p:nvSpPr>
          <p:cNvPr id="276" name="Google Shape;276;p26"/>
          <p:cNvSpPr/>
          <p:nvPr/>
        </p:nvSpPr>
        <p:spPr>
          <a:xfrm>
            <a:off x="9312750" y="562025"/>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500"/>
              </a:spcBef>
              <a:spcAft>
                <a:spcPts val="500"/>
              </a:spcAft>
              <a:buNone/>
            </a:pPr>
            <a:r>
              <a:rPr lang="en" sz="800">
                <a:solidFill>
                  <a:schemeClr val="accent6"/>
                </a:solidFill>
                <a:highlight>
                  <a:srgbClr val="FFFFFF"/>
                </a:highlight>
              </a:rPr>
              <a:t>Please write the title and chart titles in all capital letters</a:t>
            </a:r>
            <a:endParaRPr sz="800">
              <a:solidFill>
                <a:schemeClr val="accent6"/>
              </a:solidFill>
              <a:highlight>
                <a:srgbClr val="FFFFFF"/>
              </a:highlight>
            </a:endParaRPr>
          </a:p>
        </p:txBody>
      </p:sp>
      <p:pic>
        <p:nvPicPr>
          <p:cNvPr descr="logo_zalando_rgb_hor_all.png" id="277" name="Google Shape;277;p26"/>
          <p:cNvPicPr preferRelativeResize="0"/>
          <p:nvPr/>
        </p:nvPicPr>
        <p:blipFill>
          <a:blip r:embed="rId2">
            <a:alphaModFix/>
          </a:blip>
          <a:stretch>
            <a:fillRect/>
          </a:stretch>
        </p:blipFill>
        <p:spPr>
          <a:xfrm>
            <a:off x="7710810" y="4717150"/>
            <a:ext cx="825077" cy="163200"/>
          </a:xfrm>
          <a:prstGeom prst="rect">
            <a:avLst/>
          </a:prstGeom>
          <a:noFill/>
          <a:ln>
            <a:noFill/>
          </a:ln>
        </p:spPr>
      </p:pic>
      <p:sp>
        <p:nvSpPr>
          <p:cNvPr id="278" name="Google Shape;278;p26"/>
          <p:cNvSpPr txBox="1"/>
          <p:nvPr>
            <p:ph idx="7" type="body"/>
          </p:nvPr>
        </p:nvSpPr>
        <p:spPr>
          <a:xfrm>
            <a:off x="6268357" y="3609975"/>
            <a:ext cx="2267700" cy="865500"/>
          </a:xfrm>
          <a:prstGeom prst="rect">
            <a:avLst/>
          </a:prstGeom>
          <a:noFill/>
          <a:ln>
            <a:noFill/>
          </a:ln>
        </p:spPr>
        <p:txBody>
          <a:bodyPr anchorCtr="0" anchor="t" bIns="91425" lIns="91425" spcFirstLastPara="1" rIns="91425" wrap="square" tIns="91425">
            <a:noAutofit/>
          </a:bodyPr>
          <a:lstStyle>
            <a:lvl1pPr indent="-228600" lvl="0" marL="457200" marR="0" rtl="0">
              <a:lnSpc>
                <a:spcPct val="100000"/>
              </a:lnSpc>
              <a:spcBef>
                <a:spcPts val="0"/>
              </a:spcBef>
              <a:spcAft>
                <a:spcPts val="0"/>
              </a:spcAft>
              <a:buSzPts val="1400"/>
              <a:buFont typeface="Arial"/>
              <a:buNone/>
              <a:defRPr b="0" i="0" sz="1000" u="none" cap="none" strike="noStrike">
                <a:latin typeface="Arial"/>
                <a:ea typeface="Arial"/>
                <a:cs typeface="Arial"/>
                <a:sym typeface="Arial"/>
              </a:defRPr>
            </a:lvl1pPr>
            <a:lvl2pPr indent="-228600" lvl="1" marL="914400" marR="0" rtl="0">
              <a:lnSpc>
                <a:spcPct val="100000"/>
              </a:lnSpc>
              <a:spcBef>
                <a:spcPts val="0"/>
              </a:spcBef>
              <a:spcAft>
                <a:spcPts val="0"/>
              </a:spcAft>
              <a:buSzPts val="1400"/>
              <a:buFont typeface="Arial"/>
              <a:buNone/>
              <a:defRPr b="0" i="0" sz="1000" u="none" cap="none" strike="noStrike">
                <a:latin typeface="Arial"/>
                <a:ea typeface="Arial"/>
                <a:cs typeface="Arial"/>
                <a:sym typeface="Arial"/>
              </a:defRPr>
            </a:lvl2pPr>
            <a:lvl3pPr indent="-228600" lvl="2" marL="1371600" marR="0" rtl="0">
              <a:lnSpc>
                <a:spcPct val="100000"/>
              </a:lnSpc>
              <a:spcBef>
                <a:spcPts val="0"/>
              </a:spcBef>
              <a:spcAft>
                <a:spcPts val="0"/>
              </a:spcAft>
              <a:buSzPts val="1400"/>
              <a:buFont typeface="Arial"/>
              <a:buNone/>
              <a:defRPr b="0" i="0" sz="1000" u="none" cap="none" strike="noStrike">
                <a:latin typeface="Arial"/>
                <a:ea typeface="Arial"/>
                <a:cs typeface="Arial"/>
                <a:sym typeface="Arial"/>
              </a:defRPr>
            </a:lvl3pPr>
            <a:lvl4pPr indent="-228600" lvl="3" marL="1828800" marR="0" rtl="0">
              <a:lnSpc>
                <a:spcPct val="100000"/>
              </a:lnSpc>
              <a:spcBef>
                <a:spcPts val="0"/>
              </a:spcBef>
              <a:spcAft>
                <a:spcPts val="0"/>
              </a:spcAft>
              <a:buSzPts val="1400"/>
              <a:buFont typeface="Arial"/>
              <a:buNone/>
              <a:defRPr b="0" i="0" sz="1000" u="none" cap="none" strike="noStrike">
                <a:latin typeface="Arial"/>
                <a:ea typeface="Arial"/>
                <a:cs typeface="Arial"/>
                <a:sym typeface="Arial"/>
              </a:defRPr>
            </a:lvl4pPr>
            <a:lvl5pPr indent="-228600" lvl="4" marL="2286000" marR="0" rtl="0">
              <a:lnSpc>
                <a:spcPct val="100000"/>
              </a:lnSpc>
              <a:spcBef>
                <a:spcPts val="0"/>
              </a:spcBef>
              <a:spcAft>
                <a:spcPts val="0"/>
              </a:spcAft>
              <a:buSzPts val="1400"/>
              <a:buFont typeface="Arial"/>
              <a:buNone/>
              <a:defRPr b="0" i="0" sz="1000" u="none" cap="none" strike="noStrike">
                <a:latin typeface="Arial"/>
                <a:ea typeface="Arial"/>
                <a:cs typeface="Arial"/>
                <a:sym typeface="Arial"/>
              </a:defRPr>
            </a:lvl5pPr>
            <a:lvl6pPr indent="-257175" lvl="5" marL="2743200" marR="0" rtl="0">
              <a:lnSpc>
                <a:spcPct val="10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nSpc>
                <a:spcPct val="10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nSpc>
                <a:spcPct val="10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nSpc>
                <a:spcPct val="10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0_4x dashboards" showMasterSp="0">
  <p:cSld name="4x dashboards">
    <p:bg>
      <p:bgPr>
        <a:solidFill>
          <a:srgbClr val="FFFFFF"/>
        </a:solidFill>
      </p:bgPr>
    </p:bg>
    <p:spTree>
      <p:nvGrpSpPr>
        <p:cNvPr id="279" name="Shape 279"/>
        <p:cNvGrpSpPr/>
        <p:nvPr/>
      </p:nvGrpSpPr>
      <p:grpSpPr>
        <a:xfrm>
          <a:off x="0" y="0"/>
          <a:ext cx="0" cy="0"/>
          <a:chOff x="0" y="0"/>
          <a:chExt cx="0" cy="0"/>
        </a:xfrm>
      </p:grpSpPr>
      <p:sp>
        <p:nvSpPr>
          <p:cNvPr id="280" name="Google Shape;280;p27"/>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281" name="Google Shape;281;p27"/>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282" name="Google Shape;282;p27"/>
          <p:cNvSpPr/>
          <p:nvPr/>
        </p:nvSpPr>
        <p:spPr>
          <a:xfrm>
            <a:off x="4601408" y="3093950"/>
            <a:ext cx="4535400" cy="1368300"/>
          </a:xfrm>
          <a:prstGeom prst="rect">
            <a:avLst/>
          </a:prstGeom>
          <a:solidFill>
            <a:srgbClr val="F3F3F3"/>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Font typeface="Arial"/>
              <a:buNone/>
            </a:pPr>
            <a:r>
              <a:t/>
            </a:r>
            <a:endParaRPr b="1" i="0" sz="600" u="none" cap="none" strike="noStrike">
              <a:solidFill>
                <a:srgbClr val="000000"/>
              </a:solidFill>
              <a:latin typeface="Arial"/>
              <a:ea typeface="Arial"/>
              <a:cs typeface="Arial"/>
              <a:sym typeface="Arial"/>
            </a:endParaRPr>
          </a:p>
        </p:txBody>
      </p:sp>
      <p:sp>
        <p:nvSpPr>
          <p:cNvPr id="283" name="Google Shape;283;p27"/>
          <p:cNvSpPr/>
          <p:nvPr/>
        </p:nvSpPr>
        <p:spPr>
          <a:xfrm>
            <a:off x="0" y="3093950"/>
            <a:ext cx="4535400" cy="1368300"/>
          </a:xfrm>
          <a:prstGeom prst="rect">
            <a:avLst/>
          </a:prstGeom>
          <a:solidFill>
            <a:srgbClr val="F3F3F3"/>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Font typeface="Arial"/>
              <a:buNone/>
            </a:pPr>
            <a:r>
              <a:t/>
            </a:r>
            <a:endParaRPr b="1" i="0" sz="600" u="none" cap="none" strike="noStrike">
              <a:solidFill>
                <a:srgbClr val="000000"/>
              </a:solidFill>
              <a:latin typeface="Arial"/>
              <a:ea typeface="Arial"/>
              <a:cs typeface="Arial"/>
              <a:sym typeface="Arial"/>
            </a:endParaRPr>
          </a:p>
        </p:txBody>
      </p:sp>
      <p:sp>
        <p:nvSpPr>
          <p:cNvPr id="284" name="Google Shape;284;p27"/>
          <p:cNvSpPr/>
          <p:nvPr/>
        </p:nvSpPr>
        <p:spPr>
          <a:xfrm>
            <a:off x="4601408" y="1277248"/>
            <a:ext cx="4535400" cy="1368300"/>
          </a:xfrm>
          <a:prstGeom prst="rect">
            <a:avLst/>
          </a:prstGeom>
          <a:solidFill>
            <a:srgbClr val="F3F3F3"/>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Font typeface="Arial"/>
              <a:buNone/>
            </a:pPr>
            <a:r>
              <a:t/>
            </a:r>
            <a:endParaRPr b="1" i="0" sz="600" u="none" cap="none" strike="noStrike">
              <a:solidFill>
                <a:srgbClr val="000000"/>
              </a:solidFill>
              <a:latin typeface="Arial"/>
              <a:ea typeface="Arial"/>
              <a:cs typeface="Arial"/>
              <a:sym typeface="Arial"/>
            </a:endParaRPr>
          </a:p>
        </p:txBody>
      </p:sp>
      <p:sp>
        <p:nvSpPr>
          <p:cNvPr id="285" name="Google Shape;285;p27"/>
          <p:cNvSpPr/>
          <p:nvPr/>
        </p:nvSpPr>
        <p:spPr>
          <a:xfrm>
            <a:off x="0" y="1277248"/>
            <a:ext cx="4535400" cy="1368300"/>
          </a:xfrm>
          <a:prstGeom prst="rect">
            <a:avLst/>
          </a:prstGeom>
          <a:solidFill>
            <a:srgbClr val="F3F3F3"/>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Font typeface="Arial"/>
              <a:buNone/>
            </a:pPr>
            <a:r>
              <a:t/>
            </a:r>
            <a:endParaRPr b="1" i="0" sz="600" u="none" cap="none" strike="noStrike">
              <a:solidFill>
                <a:srgbClr val="000000"/>
              </a:solidFill>
              <a:latin typeface="Arial"/>
              <a:ea typeface="Arial"/>
              <a:cs typeface="Arial"/>
              <a:sym typeface="Arial"/>
            </a:endParaRPr>
          </a:p>
        </p:txBody>
      </p:sp>
      <p:sp>
        <p:nvSpPr>
          <p:cNvPr id="286" name="Google Shape;286;p27"/>
          <p:cNvSpPr txBox="1"/>
          <p:nvPr>
            <p:ph type="title"/>
          </p:nvPr>
        </p:nvSpPr>
        <p:spPr>
          <a:xfrm>
            <a:off x="590550" y="219254"/>
            <a:ext cx="7966200" cy="751800"/>
          </a:xfrm>
          <a:prstGeom prst="rect">
            <a:avLst/>
          </a:prstGeom>
          <a:noFill/>
          <a:ln>
            <a:noFill/>
          </a:ln>
        </p:spPr>
        <p:txBody>
          <a:bodyPr anchorCtr="0" anchor="ctr" bIns="91425" lIns="91425" spcFirstLastPara="1" rIns="91425" wrap="square" tIns="91425">
            <a:noAutofit/>
          </a:bodyPr>
          <a:lstStyle>
            <a:lvl1pPr indent="0" lvl="0" marL="0" marR="0" rtl="0" algn="ctr">
              <a:lnSpc>
                <a:spcPct val="120000"/>
              </a:lnSpc>
              <a:spcBef>
                <a:spcPts val="0"/>
              </a:spcBef>
              <a:spcAft>
                <a:spcPts val="0"/>
              </a:spcAft>
              <a:buSzPts val="1400"/>
              <a:buFont typeface="Arial"/>
              <a:buNone/>
              <a:defRPr b="1" i="0" sz="1300" u="none" cap="none" strike="noStrike">
                <a:latin typeface="Arial"/>
                <a:ea typeface="Arial"/>
                <a:cs typeface="Arial"/>
                <a:sym typeface="Arial"/>
              </a:defRPr>
            </a:lvl1pPr>
            <a:lvl2pPr indent="76200" lvl="1" marL="0"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indent="165100" lvl="2" marL="0"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indent="254000" lvl="3" marL="0"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indent="342900" lvl="4" marL="0"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indent="419100" lvl="5" marL="0"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indent="508000" lvl="6" marL="0"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indent="596900" lvl="7" marL="0"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indent="685800" lvl="8" marL="0"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sp>
        <p:nvSpPr>
          <p:cNvPr id="287" name="Google Shape;287;p27"/>
          <p:cNvSpPr txBox="1"/>
          <p:nvPr>
            <p:ph idx="1" type="subTitle"/>
          </p:nvPr>
        </p:nvSpPr>
        <p:spPr>
          <a:xfrm>
            <a:off x="590550" y="1001525"/>
            <a:ext cx="3945000" cy="283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None/>
              <a:defRPr sz="1100"/>
            </a:lvl1pPr>
            <a:lvl2pPr lvl="1" rtl="0" algn="ctr">
              <a:spcBef>
                <a:spcPts val="0"/>
              </a:spcBef>
              <a:spcAft>
                <a:spcPts val="0"/>
              </a:spcAft>
              <a:buNone/>
              <a:defRPr sz="1100"/>
            </a:lvl2pPr>
            <a:lvl3pPr lvl="2" rtl="0" algn="ctr">
              <a:spcBef>
                <a:spcPts val="0"/>
              </a:spcBef>
              <a:spcAft>
                <a:spcPts val="0"/>
              </a:spcAft>
              <a:buNone/>
              <a:defRPr sz="1100"/>
            </a:lvl3pPr>
            <a:lvl4pPr lvl="3" rtl="0" algn="ctr">
              <a:spcBef>
                <a:spcPts val="0"/>
              </a:spcBef>
              <a:spcAft>
                <a:spcPts val="0"/>
              </a:spcAft>
              <a:buNone/>
              <a:defRPr sz="1100"/>
            </a:lvl4pPr>
            <a:lvl5pPr lvl="4" rtl="0" algn="ctr">
              <a:spcBef>
                <a:spcPts val="0"/>
              </a:spcBef>
              <a:spcAft>
                <a:spcPts val="0"/>
              </a:spcAft>
              <a:buNone/>
              <a:defRPr sz="1100"/>
            </a:lvl5pPr>
            <a:lvl6pPr lvl="5" rtl="0" algn="ctr">
              <a:spcBef>
                <a:spcPts val="0"/>
              </a:spcBef>
              <a:spcAft>
                <a:spcPts val="0"/>
              </a:spcAft>
              <a:buNone/>
              <a:defRPr sz="1100"/>
            </a:lvl6pPr>
            <a:lvl7pPr lvl="6" rtl="0" algn="ctr">
              <a:spcBef>
                <a:spcPts val="0"/>
              </a:spcBef>
              <a:spcAft>
                <a:spcPts val="0"/>
              </a:spcAft>
              <a:buNone/>
              <a:defRPr sz="1100"/>
            </a:lvl7pPr>
            <a:lvl8pPr lvl="7" rtl="0" algn="ctr">
              <a:spcBef>
                <a:spcPts val="0"/>
              </a:spcBef>
              <a:spcAft>
                <a:spcPts val="0"/>
              </a:spcAft>
              <a:buNone/>
              <a:defRPr sz="1100"/>
            </a:lvl8pPr>
            <a:lvl9pPr lvl="8" rtl="0" algn="ctr">
              <a:spcBef>
                <a:spcPts val="0"/>
              </a:spcBef>
              <a:spcAft>
                <a:spcPts val="0"/>
              </a:spcAft>
              <a:buNone/>
              <a:defRPr sz="1100"/>
            </a:lvl9pPr>
          </a:lstStyle>
          <a:p/>
        </p:txBody>
      </p:sp>
      <p:sp>
        <p:nvSpPr>
          <p:cNvPr id="288" name="Google Shape;288;p27"/>
          <p:cNvSpPr txBox="1"/>
          <p:nvPr>
            <p:ph idx="2" type="subTitle"/>
          </p:nvPr>
        </p:nvSpPr>
        <p:spPr>
          <a:xfrm>
            <a:off x="4611825" y="1001525"/>
            <a:ext cx="3945000" cy="283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None/>
              <a:defRPr sz="1100"/>
            </a:lvl1pPr>
            <a:lvl2pPr lvl="1" rtl="0" algn="ctr">
              <a:spcBef>
                <a:spcPts val="0"/>
              </a:spcBef>
              <a:spcAft>
                <a:spcPts val="0"/>
              </a:spcAft>
              <a:buNone/>
              <a:defRPr sz="1100"/>
            </a:lvl2pPr>
            <a:lvl3pPr lvl="2" rtl="0" algn="ctr">
              <a:spcBef>
                <a:spcPts val="0"/>
              </a:spcBef>
              <a:spcAft>
                <a:spcPts val="0"/>
              </a:spcAft>
              <a:buNone/>
              <a:defRPr sz="1100"/>
            </a:lvl3pPr>
            <a:lvl4pPr lvl="3" rtl="0" algn="ctr">
              <a:spcBef>
                <a:spcPts val="0"/>
              </a:spcBef>
              <a:spcAft>
                <a:spcPts val="0"/>
              </a:spcAft>
              <a:buNone/>
              <a:defRPr sz="1100"/>
            </a:lvl4pPr>
            <a:lvl5pPr lvl="4" rtl="0" algn="ctr">
              <a:spcBef>
                <a:spcPts val="0"/>
              </a:spcBef>
              <a:spcAft>
                <a:spcPts val="0"/>
              </a:spcAft>
              <a:buNone/>
              <a:defRPr sz="1100"/>
            </a:lvl5pPr>
            <a:lvl6pPr lvl="5" rtl="0" algn="ctr">
              <a:spcBef>
                <a:spcPts val="0"/>
              </a:spcBef>
              <a:spcAft>
                <a:spcPts val="0"/>
              </a:spcAft>
              <a:buNone/>
              <a:defRPr sz="1100"/>
            </a:lvl6pPr>
            <a:lvl7pPr lvl="6" rtl="0" algn="ctr">
              <a:spcBef>
                <a:spcPts val="0"/>
              </a:spcBef>
              <a:spcAft>
                <a:spcPts val="0"/>
              </a:spcAft>
              <a:buNone/>
              <a:defRPr sz="1100"/>
            </a:lvl7pPr>
            <a:lvl8pPr lvl="7" rtl="0" algn="ctr">
              <a:spcBef>
                <a:spcPts val="0"/>
              </a:spcBef>
              <a:spcAft>
                <a:spcPts val="0"/>
              </a:spcAft>
              <a:buNone/>
              <a:defRPr sz="1100"/>
            </a:lvl8pPr>
            <a:lvl9pPr lvl="8" rtl="0" algn="ctr">
              <a:spcBef>
                <a:spcPts val="0"/>
              </a:spcBef>
              <a:spcAft>
                <a:spcPts val="0"/>
              </a:spcAft>
              <a:buNone/>
              <a:defRPr sz="1100"/>
            </a:lvl9pPr>
          </a:lstStyle>
          <a:p/>
        </p:txBody>
      </p:sp>
      <p:sp>
        <p:nvSpPr>
          <p:cNvPr id="289" name="Google Shape;289;p27"/>
          <p:cNvSpPr txBox="1"/>
          <p:nvPr>
            <p:ph idx="3" type="subTitle"/>
          </p:nvPr>
        </p:nvSpPr>
        <p:spPr>
          <a:xfrm>
            <a:off x="588863" y="2810450"/>
            <a:ext cx="3945000" cy="283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None/>
              <a:defRPr sz="1100"/>
            </a:lvl1pPr>
            <a:lvl2pPr lvl="1" rtl="0" algn="ctr">
              <a:spcBef>
                <a:spcPts val="0"/>
              </a:spcBef>
              <a:spcAft>
                <a:spcPts val="0"/>
              </a:spcAft>
              <a:buNone/>
              <a:defRPr sz="1100"/>
            </a:lvl2pPr>
            <a:lvl3pPr lvl="2" rtl="0" algn="ctr">
              <a:spcBef>
                <a:spcPts val="0"/>
              </a:spcBef>
              <a:spcAft>
                <a:spcPts val="0"/>
              </a:spcAft>
              <a:buNone/>
              <a:defRPr sz="1100"/>
            </a:lvl3pPr>
            <a:lvl4pPr lvl="3" rtl="0" algn="ctr">
              <a:spcBef>
                <a:spcPts val="0"/>
              </a:spcBef>
              <a:spcAft>
                <a:spcPts val="0"/>
              </a:spcAft>
              <a:buNone/>
              <a:defRPr sz="1100"/>
            </a:lvl4pPr>
            <a:lvl5pPr lvl="4" rtl="0" algn="ctr">
              <a:spcBef>
                <a:spcPts val="0"/>
              </a:spcBef>
              <a:spcAft>
                <a:spcPts val="0"/>
              </a:spcAft>
              <a:buNone/>
              <a:defRPr sz="1100"/>
            </a:lvl5pPr>
            <a:lvl6pPr lvl="5" rtl="0" algn="ctr">
              <a:spcBef>
                <a:spcPts val="0"/>
              </a:spcBef>
              <a:spcAft>
                <a:spcPts val="0"/>
              </a:spcAft>
              <a:buNone/>
              <a:defRPr sz="1100"/>
            </a:lvl6pPr>
            <a:lvl7pPr lvl="6" rtl="0" algn="ctr">
              <a:spcBef>
                <a:spcPts val="0"/>
              </a:spcBef>
              <a:spcAft>
                <a:spcPts val="0"/>
              </a:spcAft>
              <a:buNone/>
              <a:defRPr sz="1100"/>
            </a:lvl7pPr>
            <a:lvl8pPr lvl="7" rtl="0" algn="ctr">
              <a:spcBef>
                <a:spcPts val="0"/>
              </a:spcBef>
              <a:spcAft>
                <a:spcPts val="0"/>
              </a:spcAft>
              <a:buNone/>
              <a:defRPr sz="1100"/>
            </a:lvl8pPr>
            <a:lvl9pPr lvl="8" rtl="0" algn="ctr">
              <a:spcBef>
                <a:spcPts val="0"/>
              </a:spcBef>
              <a:spcAft>
                <a:spcPts val="0"/>
              </a:spcAft>
              <a:buNone/>
              <a:defRPr sz="1100"/>
            </a:lvl9pPr>
          </a:lstStyle>
          <a:p/>
        </p:txBody>
      </p:sp>
      <p:sp>
        <p:nvSpPr>
          <p:cNvPr id="290" name="Google Shape;290;p27"/>
          <p:cNvSpPr txBox="1"/>
          <p:nvPr>
            <p:ph idx="4" type="subTitle"/>
          </p:nvPr>
        </p:nvSpPr>
        <p:spPr>
          <a:xfrm>
            <a:off x="4610138" y="2810450"/>
            <a:ext cx="3945000" cy="283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None/>
              <a:defRPr sz="1100"/>
            </a:lvl1pPr>
            <a:lvl2pPr lvl="1" rtl="0" algn="ctr">
              <a:spcBef>
                <a:spcPts val="0"/>
              </a:spcBef>
              <a:spcAft>
                <a:spcPts val="0"/>
              </a:spcAft>
              <a:buNone/>
              <a:defRPr sz="1100"/>
            </a:lvl2pPr>
            <a:lvl3pPr lvl="2" rtl="0" algn="ctr">
              <a:spcBef>
                <a:spcPts val="0"/>
              </a:spcBef>
              <a:spcAft>
                <a:spcPts val="0"/>
              </a:spcAft>
              <a:buNone/>
              <a:defRPr sz="1100"/>
            </a:lvl3pPr>
            <a:lvl4pPr lvl="3" rtl="0" algn="ctr">
              <a:spcBef>
                <a:spcPts val="0"/>
              </a:spcBef>
              <a:spcAft>
                <a:spcPts val="0"/>
              </a:spcAft>
              <a:buNone/>
              <a:defRPr sz="1100"/>
            </a:lvl4pPr>
            <a:lvl5pPr lvl="4" rtl="0" algn="ctr">
              <a:spcBef>
                <a:spcPts val="0"/>
              </a:spcBef>
              <a:spcAft>
                <a:spcPts val="0"/>
              </a:spcAft>
              <a:buNone/>
              <a:defRPr sz="1100"/>
            </a:lvl5pPr>
            <a:lvl6pPr lvl="5" rtl="0" algn="ctr">
              <a:spcBef>
                <a:spcPts val="0"/>
              </a:spcBef>
              <a:spcAft>
                <a:spcPts val="0"/>
              </a:spcAft>
              <a:buNone/>
              <a:defRPr sz="1100"/>
            </a:lvl6pPr>
            <a:lvl7pPr lvl="6" rtl="0" algn="ctr">
              <a:spcBef>
                <a:spcPts val="0"/>
              </a:spcBef>
              <a:spcAft>
                <a:spcPts val="0"/>
              </a:spcAft>
              <a:buNone/>
              <a:defRPr sz="1100"/>
            </a:lvl7pPr>
            <a:lvl8pPr lvl="7" rtl="0" algn="ctr">
              <a:spcBef>
                <a:spcPts val="0"/>
              </a:spcBef>
              <a:spcAft>
                <a:spcPts val="0"/>
              </a:spcAft>
              <a:buNone/>
              <a:defRPr sz="1100"/>
            </a:lvl8pPr>
            <a:lvl9pPr lvl="8" rtl="0" algn="ctr">
              <a:spcBef>
                <a:spcPts val="0"/>
              </a:spcBef>
              <a:spcAft>
                <a:spcPts val="0"/>
              </a:spcAft>
              <a:buNone/>
              <a:defRPr sz="1100"/>
            </a:lvl9pPr>
          </a:lstStyle>
          <a:p/>
        </p:txBody>
      </p:sp>
      <p:sp>
        <p:nvSpPr>
          <p:cNvPr id="291" name="Google Shape;291;p27"/>
          <p:cNvSpPr txBox="1"/>
          <p:nvPr>
            <p:ph idx="5" type="body"/>
          </p:nvPr>
        </p:nvSpPr>
        <p:spPr>
          <a:xfrm>
            <a:off x="742950" y="4658700"/>
            <a:ext cx="6925800" cy="290400"/>
          </a:xfrm>
          <a:prstGeom prst="rect">
            <a:avLst/>
          </a:prstGeom>
          <a:noFill/>
          <a:ln>
            <a:noFill/>
          </a:ln>
        </p:spPr>
        <p:txBody>
          <a:bodyPr anchorCtr="0" anchor="b" bIns="91425" lIns="91425" spcFirstLastPara="1" rIns="91425" wrap="square" tIns="91425">
            <a:noAutofit/>
          </a:bodyPr>
          <a:lstStyle>
            <a:lvl1pPr indent="-279400" lvl="0" marL="457200" marR="0" rtl="0">
              <a:lnSpc>
                <a:spcPct val="100000"/>
              </a:lnSpc>
              <a:spcBef>
                <a:spcPts val="0"/>
              </a:spcBef>
              <a:spcAft>
                <a:spcPts val="0"/>
              </a:spcAft>
              <a:buSzPts val="800"/>
              <a:buFont typeface="Arial"/>
              <a:buAutoNum type="alphaUcPeriod"/>
              <a:defRPr b="0" i="0" sz="800" u="none" cap="none" strike="noStrike">
                <a:latin typeface="Arial"/>
                <a:ea typeface="Arial"/>
                <a:cs typeface="Arial"/>
                <a:sym typeface="Arial"/>
              </a:defRPr>
            </a:lvl1pPr>
            <a:lvl2pPr indent="-279400" lvl="1" marL="9144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2pPr>
            <a:lvl3pPr indent="-279400" lvl="2" marL="13716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3pPr>
            <a:lvl4pPr indent="-279400" lvl="3" marL="1828800" marR="0" rtl="0">
              <a:lnSpc>
                <a:spcPct val="100000"/>
              </a:lnSpc>
              <a:spcBef>
                <a:spcPts val="0"/>
              </a:spcBef>
              <a:spcAft>
                <a:spcPts val="0"/>
              </a:spcAft>
              <a:buSzPts val="800"/>
              <a:buFont typeface="Arial"/>
              <a:buAutoNum type="arabicPeriod"/>
              <a:defRPr b="1" i="0" sz="800" u="none" cap="none" strike="noStrike">
                <a:latin typeface="Arial"/>
                <a:ea typeface="Arial"/>
                <a:cs typeface="Arial"/>
                <a:sym typeface="Arial"/>
              </a:defRPr>
            </a:lvl4pPr>
            <a:lvl5pPr indent="-279400" lvl="4" marL="22860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5pPr>
            <a:lvl6pPr indent="-279400" lvl="5" marL="27432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6pPr>
            <a:lvl7pPr indent="-279400" lvl="6" marL="3200400" marR="0" rtl="0">
              <a:lnSpc>
                <a:spcPct val="100000"/>
              </a:lnSpc>
              <a:spcBef>
                <a:spcPts val="0"/>
              </a:spcBef>
              <a:spcAft>
                <a:spcPts val="0"/>
              </a:spcAft>
              <a:buSzPts val="800"/>
              <a:buFont typeface="Arial"/>
              <a:buAutoNum type="arabicPeriod"/>
              <a:defRPr b="1" i="0" sz="800" u="none" cap="none" strike="noStrike">
                <a:latin typeface="Arial"/>
                <a:ea typeface="Arial"/>
                <a:cs typeface="Arial"/>
                <a:sym typeface="Arial"/>
              </a:defRPr>
            </a:lvl7pPr>
            <a:lvl8pPr indent="-279400" lvl="7" marL="36576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8pPr>
            <a:lvl9pPr indent="-279400" lvl="8" marL="41148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9pPr>
          </a:lstStyle>
          <a:p/>
        </p:txBody>
      </p:sp>
      <p:sp>
        <p:nvSpPr>
          <p:cNvPr id="292" name="Google Shape;292;p27"/>
          <p:cNvSpPr/>
          <p:nvPr/>
        </p:nvSpPr>
        <p:spPr>
          <a:xfrm>
            <a:off x="9312750" y="28625"/>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accent6"/>
                </a:solidFill>
                <a:highlight>
                  <a:srgbClr val="FFFFFF"/>
                </a:highlight>
              </a:rPr>
              <a:t>Put charts in the grey shaded boxes</a:t>
            </a:r>
            <a:endParaRPr sz="800"/>
          </a:p>
        </p:txBody>
      </p:sp>
      <p:sp>
        <p:nvSpPr>
          <p:cNvPr id="293" name="Google Shape;293;p27"/>
          <p:cNvSpPr/>
          <p:nvPr/>
        </p:nvSpPr>
        <p:spPr>
          <a:xfrm>
            <a:off x="9312750" y="562025"/>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500"/>
              </a:spcBef>
              <a:spcAft>
                <a:spcPts val="500"/>
              </a:spcAft>
              <a:buNone/>
            </a:pPr>
            <a:r>
              <a:rPr lang="en" sz="800">
                <a:solidFill>
                  <a:schemeClr val="accent6"/>
                </a:solidFill>
                <a:highlight>
                  <a:srgbClr val="FFFFFF"/>
                </a:highlight>
              </a:rPr>
              <a:t>Please write the title and chart titles in all capital letters</a:t>
            </a:r>
            <a:endParaRPr sz="800">
              <a:solidFill>
                <a:schemeClr val="accent6"/>
              </a:solidFill>
              <a:highlight>
                <a:srgbClr val="FFFFFF"/>
              </a:highlight>
            </a:endParaRPr>
          </a:p>
        </p:txBody>
      </p:sp>
      <p:pic>
        <p:nvPicPr>
          <p:cNvPr descr="logo_zalando_rgb_hor_all.png" id="294" name="Google Shape;294;p27"/>
          <p:cNvPicPr preferRelativeResize="0"/>
          <p:nvPr/>
        </p:nvPicPr>
        <p:blipFill>
          <a:blip r:embed="rId2">
            <a:alphaModFix/>
          </a:blip>
          <a:stretch>
            <a:fillRect/>
          </a:stretch>
        </p:blipFill>
        <p:spPr>
          <a:xfrm>
            <a:off x="7710810" y="4717150"/>
            <a:ext cx="825077" cy="1632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0_3x dashboards_1xbig 2xsmall" showMasterSp="0">
  <p:cSld name="1_4x dashboards">
    <p:bg>
      <p:bgPr>
        <a:solidFill>
          <a:srgbClr val="FFFFFF"/>
        </a:solidFill>
      </p:bgPr>
    </p:bg>
    <p:spTree>
      <p:nvGrpSpPr>
        <p:cNvPr id="295" name="Shape 295"/>
        <p:cNvGrpSpPr/>
        <p:nvPr/>
      </p:nvGrpSpPr>
      <p:grpSpPr>
        <a:xfrm>
          <a:off x="0" y="0"/>
          <a:ext cx="0" cy="0"/>
          <a:chOff x="0" y="0"/>
          <a:chExt cx="0" cy="0"/>
        </a:xfrm>
      </p:grpSpPr>
      <p:sp>
        <p:nvSpPr>
          <p:cNvPr id="296" name="Google Shape;296;p28"/>
          <p:cNvSpPr/>
          <p:nvPr/>
        </p:nvSpPr>
        <p:spPr>
          <a:xfrm>
            <a:off x="-1" y="1277248"/>
            <a:ext cx="4535400" cy="3184800"/>
          </a:xfrm>
          <a:prstGeom prst="rect">
            <a:avLst/>
          </a:prstGeom>
          <a:solidFill>
            <a:srgbClr val="F3F3F3"/>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Font typeface="Arial"/>
              <a:buNone/>
            </a:pPr>
            <a:r>
              <a:t/>
            </a:r>
            <a:endParaRPr b="1" i="0" sz="600" u="none" cap="none" strike="noStrike">
              <a:solidFill>
                <a:srgbClr val="000000"/>
              </a:solidFill>
              <a:latin typeface="Arial"/>
              <a:ea typeface="Arial"/>
              <a:cs typeface="Arial"/>
              <a:sym typeface="Arial"/>
            </a:endParaRPr>
          </a:p>
        </p:txBody>
      </p:sp>
      <p:sp>
        <p:nvSpPr>
          <p:cNvPr id="297" name="Google Shape;297;p28"/>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298" name="Google Shape;298;p28"/>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299" name="Google Shape;299;p28"/>
          <p:cNvSpPr txBox="1"/>
          <p:nvPr>
            <p:ph type="title"/>
          </p:nvPr>
        </p:nvSpPr>
        <p:spPr>
          <a:xfrm>
            <a:off x="590550" y="219254"/>
            <a:ext cx="7966200" cy="751800"/>
          </a:xfrm>
          <a:prstGeom prst="rect">
            <a:avLst/>
          </a:prstGeom>
          <a:noFill/>
          <a:ln>
            <a:noFill/>
          </a:ln>
        </p:spPr>
        <p:txBody>
          <a:bodyPr anchorCtr="0" anchor="ctr" bIns="91425" lIns="91425" spcFirstLastPara="1" rIns="91425" wrap="square" tIns="91425">
            <a:noAutofit/>
          </a:bodyPr>
          <a:lstStyle>
            <a:lvl1pPr indent="0" lvl="0" marL="0" marR="0" rtl="0" algn="ctr">
              <a:lnSpc>
                <a:spcPct val="120000"/>
              </a:lnSpc>
              <a:spcBef>
                <a:spcPts val="0"/>
              </a:spcBef>
              <a:spcAft>
                <a:spcPts val="0"/>
              </a:spcAft>
              <a:buSzPts val="1400"/>
              <a:buFont typeface="Arial"/>
              <a:buNone/>
              <a:defRPr b="1" i="0" sz="1300" u="none" cap="none" strike="noStrike">
                <a:latin typeface="Arial"/>
                <a:ea typeface="Arial"/>
                <a:cs typeface="Arial"/>
                <a:sym typeface="Arial"/>
              </a:defRPr>
            </a:lvl1pPr>
            <a:lvl2pPr indent="76200" lvl="1" marL="0"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indent="165100" lvl="2" marL="0"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indent="254000" lvl="3" marL="0"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indent="342900" lvl="4" marL="0"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indent="419100" lvl="5" marL="0"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indent="508000" lvl="6" marL="0"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indent="596900" lvl="7" marL="0"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indent="685800" lvl="8" marL="0"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sp>
        <p:nvSpPr>
          <p:cNvPr id="300" name="Google Shape;300;p28"/>
          <p:cNvSpPr/>
          <p:nvPr/>
        </p:nvSpPr>
        <p:spPr>
          <a:xfrm>
            <a:off x="4601408" y="3093950"/>
            <a:ext cx="4535400" cy="1368300"/>
          </a:xfrm>
          <a:prstGeom prst="rect">
            <a:avLst/>
          </a:prstGeom>
          <a:solidFill>
            <a:srgbClr val="F3F3F3"/>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Font typeface="Arial"/>
              <a:buNone/>
            </a:pPr>
            <a:r>
              <a:t/>
            </a:r>
            <a:endParaRPr b="1" i="0" sz="600" u="none" cap="none" strike="noStrike">
              <a:solidFill>
                <a:srgbClr val="000000"/>
              </a:solidFill>
              <a:latin typeface="Arial"/>
              <a:ea typeface="Arial"/>
              <a:cs typeface="Arial"/>
              <a:sym typeface="Arial"/>
            </a:endParaRPr>
          </a:p>
        </p:txBody>
      </p:sp>
      <p:sp>
        <p:nvSpPr>
          <p:cNvPr id="301" name="Google Shape;301;p28"/>
          <p:cNvSpPr/>
          <p:nvPr/>
        </p:nvSpPr>
        <p:spPr>
          <a:xfrm>
            <a:off x="4601408" y="1277248"/>
            <a:ext cx="4535400" cy="1368300"/>
          </a:xfrm>
          <a:prstGeom prst="rect">
            <a:avLst/>
          </a:prstGeom>
          <a:solidFill>
            <a:srgbClr val="F3F3F3"/>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Font typeface="Arial"/>
              <a:buNone/>
            </a:pPr>
            <a:r>
              <a:t/>
            </a:r>
            <a:endParaRPr b="1" i="0" sz="600" u="none" cap="none" strike="noStrike">
              <a:solidFill>
                <a:srgbClr val="000000"/>
              </a:solidFill>
              <a:latin typeface="Arial"/>
              <a:ea typeface="Arial"/>
              <a:cs typeface="Arial"/>
              <a:sym typeface="Arial"/>
            </a:endParaRPr>
          </a:p>
        </p:txBody>
      </p:sp>
      <p:sp>
        <p:nvSpPr>
          <p:cNvPr id="302" name="Google Shape;302;p28"/>
          <p:cNvSpPr txBox="1"/>
          <p:nvPr>
            <p:ph idx="1" type="subTitle"/>
          </p:nvPr>
        </p:nvSpPr>
        <p:spPr>
          <a:xfrm>
            <a:off x="590550" y="1001525"/>
            <a:ext cx="3945000" cy="283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None/>
              <a:defRPr sz="1100"/>
            </a:lvl1pPr>
            <a:lvl2pPr lvl="1" rtl="0" algn="ctr">
              <a:spcBef>
                <a:spcPts val="0"/>
              </a:spcBef>
              <a:spcAft>
                <a:spcPts val="0"/>
              </a:spcAft>
              <a:buNone/>
              <a:defRPr sz="1100"/>
            </a:lvl2pPr>
            <a:lvl3pPr lvl="2" rtl="0" algn="ctr">
              <a:spcBef>
                <a:spcPts val="0"/>
              </a:spcBef>
              <a:spcAft>
                <a:spcPts val="0"/>
              </a:spcAft>
              <a:buNone/>
              <a:defRPr sz="1100"/>
            </a:lvl3pPr>
            <a:lvl4pPr lvl="3" rtl="0" algn="ctr">
              <a:spcBef>
                <a:spcPts val="0"/>
              </a:spcBef>
              <a:spcAft>
                <a:spcPts val="0"/>
              </a:spcAft>
              <a:buNone/>
              <a:defRPr sz="1100"/>
            </a:lvl4pPr>
            <a:lvl5pPr lvl="4" rtl="0" algn="ctr">
              <a:spcBef>
                <a:spcPts val="0"/>
              </a:spcBef>
              <a:spcAft>
                <a:spcPts val="0"/>
              </a:spcAft>
              <a:buNone/>
              <a:defRPr sz="1100"/>
            </a:lvl5pPr>
            <a:lvl6pPr lvl="5" rtl="0" algn="ctr">
              <a:spcBef>
                <a:spcPts val="0"/>
              </a:spcBef>
              <a:spcAft>
                <a:spcPts val="0"/>
              </a:spcAft>
              <a:buNone/>
              <a:defRPr sz="1100"/>
            </a:lvl6pPr>
            <a:lvl7pPr lvl="6" rtl="0" algn="ctr">
              <a:spcBef>
                <a:spcPts val="0"/>
              </a:spcBef>
              <a:spcAft>
                <a:spcPts val="0"/>
              </a:spcAft>
              <a:buNone/>
              <a:defRPr sz="1100"/>
            </a:lvl7pPr>
            <a:lvl8pPr lvl="7" rtl="0" algn="ctr">
              <a:spcBef>
                <a:spcPts val="0"/>
              </a:spcBef>
              <a:spcAft>
                <a:spcPts val="0"/>
              </a:spcAft>
              <a:buNone/>
              <a:defRPr sz="1100"/>
            </a:lvl8pPr>
            <a:lvl9pPr lvl="8" algn="ctr">
              <a:spcBef>
                <a:spcPts val="0"/>
              </a:spcBef>
              <a:spcAft>
                <a:spcPts val="0"/>
              </a:spcAft>
              <a:buNone/>
              <a:defRPr sz="1100"/>
            </a:lvl9pPr>
          </a:lstStyle>
          <a:p/>
        </p:txBody>
      </p:sp>
      <p:sp>
        <p:nvSpPr>
          <p:cNvPr id="303" name="Google Shape;303;p28"/>
          <p:cNvSpPr txBox="1"/>
          <p:nvPr>
            <p:ph idx="2" type="subTitle"/>
          </p:nvPr>
        </p:nvSpPr>
        <p:spPr>
          <a:xfrm>
            <a:off x="4611825" y="1001525"/>
            <a:ext cx="3945000" cy="283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None/>
              <a:defRPr sz="1100"/>
            </a:lvl1pPr>
            <a:lvl2pPr lvl="1" rtl="0" algn="ctr">
              <a:spcBef>
                <a:spcPts val="0"/>
              </a:spcBef>
              <a:spcAft>
                <a:spcPts val="0"/>
              </a:spcAft>
              <a:buNone/>
              <a:defRPr sz="1100"/>
            </a:lvl2pPr>
            <a:lvl3pPr lvl="2" rtl="0" algn="ctr">
              <a:spcBef>
                <a:spcPts val="0"/>
              </a:spcBef>
              <a:spcAft>
                <a:spcPts val="0"/>
              </a:spcAft>
              <a:buNone/>
              <a:defRPr sz="1100"/>
            </a:lvl3pPr>
            <a:lvl4pPr lvl="3" rtl="0" algn="ctr">
              <a:spcBef>
                <a:spcPts val="0"/>
              </a:spcBef>
              <a:spcAft>
                <a:spcPts val="0"/>
              </a:spcAft>
              <a:buNone/>
              <a:defRPr sz="1100"/>
            </a:lvl4pPr>
            <a:lvl5pPr lvl="4" rtl="0" algn="ctr">
              <a:spcBef>
                <a:spcPts val="0"/>
              </a:spcBef>
              <a:spcAft>
                <a:spcPts val="0"/>
              </a:spcAft>
              <a:buNone/>
              <a:defRPr sz="1100"/>
            </a:lvl5pPr>
            <a:lvl6pPr lvl="5" rtl="0" algn="ctr">
              <a:spcBef>
                <a:spcPts val="0"/>
              </a:spcBef>
              <a:spcAft>
                <a:spcPts val="0"/>
              </a:spcAft>
              <a:buNone/>
              <a:defRPr sz="1100"/>
            </a:lvl6pPr>
            <a:lvl7pPr lvl="6" rtl="0" algn="ctr">
              <a:spcBef>
                <a:spcPts val="0"/>
              </a:spcBef>
              <a:spcAft>
                <a:spcPts val="0"/>
              </a:spcAft>
              <a:buNone/>
              <a:defRPr sz="1100"/>
            </a:lvl7pPr>
            <a:lvl8pPr lvl="7" rtl="0" algn="ctr">
              <a:spcBef>
                <a:spcPts val="0"/>
              </a:spcBef>
              <a:spcAft>
                <a:spcPts val="0"/>
              </a:spcAft>
              <a:buNone/>
              <a:defRPr sz="1100"/>
            </a:lvl8pPr>
            <a:lvl9pPr lvl="8" rtl="0" algn="ctr">
              <a:spcBef>
                <a:spcPts val="0"/>
              </a:spcBef>
              <a:spcAft>
                <a:spcPts val="0"/>
              </a:spcAft>
              <a:buNone/>
              <a:defRPr sz="1100"/>
            </a:lvl9pPr>
          </a:lstStyle>
          <a:p/>
        </p:txBody>
      </p:sp>
      <p:sp>
        <p:nvSpPr>
          <p:cNvPr id="304" name="Google Shape;304;p28"/>
          <p:cNvSpPr txBox="1"/>
          <p:nvPr>
            <p:ph idx="3" type="subTitle"/>
          </p:nvPr>
        </p:nvSpPr>
        <p:spPr>
          <a:xfrm>
            <a:off x="4611825" y="2810450"/>
            <a:ext cx="3945000" cy="283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None/>
              <a:defRPr sz="1100"/>
            </a:lvl1pPr>
            <a:lvl2pPr lvl="1" rtl="0" algn="ctr">
              <a:spcBef>
                <a:spcPts val="0"/>
              </a:spcBef>
              <a:spcAft>
                <a:spcPts val="0"/>
              </a:spcAft>
              <a:buNone/>
              <a:defRPr sz="1100"/>
            </a:lvl2pPr>
            <a:lvl3pPr lvl="2" rtl="0" algn="ctr">
              <a:spcBef>
                <a:spcPts val="0"/>
              </a:spcBef>
              <a:spcAft>
                <a:spcPts val="0"/>
              </a:spcAft>
              <a:buNone/>
              <a:defRPr sz="1100"/>
            </a:lvl3pPr>
            <a:lvl4pPr lvl="3" rtl="0" algn="ctr">
              <a:spcBef>
                <a:spcPts val="0"/>
              </a:spcBef>
              <a:spcAft>
                <a:spcPts val="0"/>
              </a:spcAft>
              <a:buNone/>
              <a:defRPr sz="1100"/>
            </a:lvl4pPr>
            <a:lvl5pPr lvl="4" rtl="0" algn="ctr">
              <a:spcBef>
                <a:spcPts val="0"/>
              </a:spcBef>
              <a:spcAft>
                <a:spcPts val="0"/>
              </a:spcAft>
              <a:buNone/>
              <a:defRPr sz="1100"/>
            </a:lvl5pPr>
            <a:lvl6pPr lvl="5" rtl="0" algn="ctr">
              <a:spcBef>
                <a:spcPts val="0"/>
              </a:spcBef>
              <a:spcAft>
                <a:spcPts val="0"/>
              </a:spcAft>
              <a:buNone/>
              <a:defRPr sz="1100"/>
            </a:lvl6pPr>
            <a:lvl7pPr lvl="6" rtl="0" algn="ctr">
              <a:spcBef>
                <a:spcPts val="0"/>
              </a:spcBef>
              <a:spcAft>
                <a:spcPts val="0"/>
              </a:spcAft>
              <a:buNone/>
              <a:defRPr sz="1100"/>
            </a:lvl7pPr>
            <a:lvl8pPr lvl="7" rtl="0" algn="ctr">
              <a:spcBef>
                <a:spcPts val="0"/>
              </a:spcBef>
              <a:spcAft>
                <a:spcPts val="0"/>
              </a:spcAft>
              <a:buNone/>
              <a:defRPr sz="1100"/>
            </a:lvl8pPr>
            <a:lvl9pPr lvl="8" rtl="0" algn="ctr">
              <a:spcBef>
                <a:spcPts val="0"/>
              </a:spcBef>
              <a:spcAft>
                <a:spcPts val="0"/>
              </a:spcAft>
              <a:buNone/>
              <a:defRPr sz="1100"/>
            </a:lvl9pPr>
          </a:lstStyle>
          <a:p/>
        </p:txBody>
      </p:sp>
      <p:sp>
        <p:nvSpPr>
          <p:cNvPr id="305" name="Google Shape;305;p28"/>
          <p:cNvSpPr txBox="1"/>
          <p:nvPr>
            <p:ph idx="4" type="body"/>
          </p:nvPr>
        </p:nvSpPr>
        <p:spPr>
          <a:xfrm>
            <a:off x="742950" y="4658700"/>
            <a:ext cx="6925800" cy="290400"/>
          </a:xfrm>
          <a:prstGeom prst="rect">
            <a:avLst/>
          </a:prstGeom>
          <a:noFill/>
          <a:ln>
            <a:noFill/>
          </a:ln>
        </p:spPr>
        <p:txBody>
          <a:bodyPr anchorCtr="0" anchor="b" bIns="91425" lIns="91425" spcFirstLastPara="1" rIns="91425" wrap="square" tIns="91425">
            <a:noAutofit/>
          </a:bodyPr>
          <a:lstStyle>
            <a:lvl1pPr indent="-279400" lvl="0" marL="457200" marR="0" rtl="0">
              <a:lnSpc>
                <a:spcPct val="100000"/>
              </a:lnSpc>
              <a:spcBef>
                <a:spcPts val="0"/>
              </a:spcBef>
              <a:spcAft>
                <a:spcPts val="0"/>
              </a:spcAft>
              <a:buSzPts val="800"/>
              <a:buFont typeface="Arial"/>
              <a:buAutoNum type="alphaUcPeriod"/>
              <a:defRPr b="0" i="0" sz="800" u="none" cap="none" strike="noStrike">
                <a:latin typeface="Arial"/>
                <a:ea typeface="Arial"/>
                <a:cs typeface="Arial"/>
                <a:sym typeface="Arial"/>
              </a:defRPr>
            </a:lvl1pPr>
            <a:lvl2pPr indent="-279400" lvl="1" marL="9144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2pPr>
            <a:lvl3pPr indent="-279400" lvl="2" marL="13716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3pPr>
            <a:lvl4pPr indent="-279400" lvl="3" marL="1828800" marR="0" rtl="0">
              <a:lnSpc>
                <a:spcPct val="100000"/>
              </a:lnSpc>
              <a:spcBef>
                <a:spcPts val="0"/>
              </a:spcBef>
              <a:spcAft>
                <a:spcPts val="0"/>
              </a:spcAft>
              <a:buSzPts val="800"/>
              <a:buFont typeface="Arial"/>
              <a:buAutoNum type="arabicPeriod"/>
              <a:defRPr b="1" i="0" sz="800" u="none" cap="none" strike="noStrike">
                <a:latin typeface="Arial"/>
                <a:ea typeface="Arial"/>
                <a:cs typeface="Arial"/>
                <a:sym typeface="Arial"/>
              </a:defRPr>
            </a:lvl4pPr>
            <a:lvl5pPr indent="-279400" lvl="4" marL="22860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5pPr>
            <a:lvl6pPr indent="-279400" lvl="5" marL="27432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6pPr>
            <a:lvl7pPr indent="-279400" lvl="6" marL="3200400" marR="0" rtl="0">
              <a:lnSpc>
                <a:spcPct val="100000"/>
              </a:lnSpc>
              <a:spcBef>
                <a:spcPts val="0"/>
              </a:spcBef>
              <a:spcAft>
                <a:spcPts val="0"/>
              </a:spcAft>
              <a:buSzPts val="800"/>
              <a:buFont typeface="Arial"/>
              <a:buAutoNum type="arabicPeriod"/>
              <a:defRPr b="1" i="0" sz="800" u="none" cap="none" strike="noStrike">
                <a:latin typeface="Arial"/>
                <a:ea typeface="Arial"/>
                <a:cs typeface="Arial"/>
                <a:sym typeface="Arial"/>
              </a:defRPr>
            </a:lvl7pPr>
            <a:lvl8pPr indent="-279400" lvl="7" marL="36576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8pPr>
            <a:lvl9pPr indent="-279400" lvl="8" marL="41148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9pPr>
          </a:lstStyle>
          <a:p/>
        </p:txBody>
      </p:sp>
      <p:sp>
        <p:nvSpPr>
          <p:cNvPr id="306" name="Google Shape;306;p28"/>
          <p:cNvSpPr/>
          <p:nvPr/>
        </p:nvSpPr>
        <p:spPr>
          <a:xfrm>
            <a:off x="9312750" y="28625"/>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accent6"/>
                </a:solidFill>
                <a:highlight>
                  <a:srgbClr val="FFFFFF"/>
                </a:highlight>
              </a:rPr>
              <a:t>Put charts in the grey shaded boxes</a:t>
            </a:r>
            <a:endParaRPr sz="800"/>
          </a:p>
        </p:txBody>
      </p:sp>
      <p:sp>
        <p:nvSpPr>
          <p:cNvPr id="307" name="Google Shape;307;p28"/>
          <p:cNvSpPr/>
          <p:nvPr/>
        </p:nvSpPr>
        <p:spPr>
          <a:xfrm>
            <a:off x="9312750" y="562025"/>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500"/>
              </a:spcBef>
              <a:spcAft>
                <a:spcPts val="500"/>
              </a:spcAft>
              <a:buNone/>
            </a:pPr>
            <a:r>
              <a:rPr lang="en" sz="800">
                <a:solidFill>
                  <a:schemeClr val="accent6"/>
                </a:solidFill>
                <a:highlight>
                  <a:srgbClr val="FFFFFF"/>
                </a:highlight>
              </a:rPr>
              <a:t>Please write the title and chart titles in all capital letters</a:t>
            </a:r>
            <a:endParaRPr sz="800">
              <a:solidFill>
                <a:schemeClr val="accent6"/>
              </a:solidFill>
              <a:highlight>
                <a:srgbClr val="FFFFFF"/>
              </a:highlight>
            </a:endParaRPr>
          </a:p>
        </p:txBody>
      </p:sp>
      <p:pic>
        <p:nvPicPr>
          <p:cNvPr descr="logo_zalando_rgb_hor_all.png" id="308" name="Google Shape;308;p28"/>
          <p:cNvPicPr preferRelativeResize="0"/>
          <p:nvPr/>
        </p:nvPicPr>
        <p:blipFill>
          <a:blip r:embed="rId2">
            <a:alphaModFix/>
          </a:blip>
          <a:stretch>
            <a:fillRect/>
          </a:stretch>
        </p:blipFill>
        <p:spPr>
          <a:xfrm>
            <a:off x="7710810" y="4717150"/>
            <a:ext cx="825077" cy="1632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1_Disclaimer" showMasterSp="0">
  <p:cSld name="Disclaimer">
    <p:bg>
      <p:bgPr>
        <a:solidFill>
          <a:srgbClr val="FFFFFF"/>
        </a:solidFill>
      </p:bgPr>
    </p:bg>
    <p:spTree>
      <p:nvGrpSpPr>
        <p:cNvPr id="309" name="Shape 309"/>
        <p:cNvGrpSpPr/>
        <p:nvPr/>
      </p:nvGrpSpPr>
      <p:grpSpPr>
        <a:xfrm>
          <a:off x="0" y="0"/>
          <a:ext cx="0" cy="0"/>
          <a:chOff x="0" y="0"/>
          <a:chExt cx="0" cy="0"/>
        </a:xfrm>
      </p:grpSpPr>
      <p:sp>
        <p:nvSpPr>
          <p:cNvPr id="310" name="Google Shape;310;p29"/>
          <p:cNvSpPr txBox="1"/>
          <p:nvPr/>
        </p:nvSpPr>
        <p:spPr>
          <a:xfrm>
            <a:off x="1763486" y="1050925"/>
            <a:ext cx="5628000" cy="3429000"/>
          </a:xfrm>
          <a:prstGeom prst="rect">
            <a:avLst/>
          </a:prstGeom>
          <a:noFill/>
          <a:ln>
            <a:noFill/>
          </a:ln>
        </p:spPr>
        <p:txBody>
          <a:bodyPr anchorCtr="0" anchor="ctr" bIns="45700" lIns="36000" spcFirstLastPara="1" rIns="36000" wrap="square" tIns="45700">
            <a:noAutofit/>
          </a:bodyPr>
          <a:lstStyle/>
          <a:p>
            <a:pPr indent="0" lvl="0" marL="0" marR="0" rtl="0" algn="l">
              <a:lnSpc>
                <a:spcPct val="100000"/>
              </a:lnSpc>
              <a:spcBef>
                <a:spcPts val="0"/>
              </a:spcBef>
              <a:spcAft>
                <a:spcPts val="0"/>
              </a:spcAft>
              <a:buFont typeface="Arial"/>
              <a:buNone/>
            </a:pPr>
            <a:r>
              <a:rPr b="0" i="0" lang="en" sz="1300" u="none" cap="none" strike="noStrike">
                <a:latin typeface="Arial"/>
                <a:ea typeface="Arial"/>
                <a:cs typeface="Arial"/>
                <a:sym typeface="Arial"/>
              </a:rPr>
              <a:t>This presentation and its contents are strictly confidential. It may not, in whole or in part, be reproduced, redistributed, published or passed on to any other person by the recipient.</a:t>
            </a:r>
            <a:endParaRPr/>
          </a:p>
          <a:p>
            <a:pPr indent="0" lvl="0" marL="0" marR="0" rtl="0" algn="l">
              <a:lnSpc>
                <a:spcPct val="100000"/>
              </a:lnSpc>
              <a:spcBef>
                <a:spcPts val="1200"/>
              </a:spcBef>
              <a:spcAft>
                <a:spcPts val="0"/>
              </a:spcAft>
              <a:buFont typeface="Arial"/>
              <a:buNone/>
            </a:pPr>
            <a:r>
              <a:t/>
            </a:r>
            <a:endParaRPr b="0" i="0" sz="1300" u="none" cap="none" strike="noStrike">
              <a:latin typeface="Arial"/>
              <a:ea typeface="Arial"/>
              <a:cs typeface="Arial"/>
              <a:sym typeface="Arial"/>
            </a:endParaRPr>
          </a:p>
          <a:p>
            <a:pPr indent="0" lvl="0" marL="0" marR="0" rtl="0" algn="l">
              <a:lnSpc>
                <a:spcPct val="100000"/>
              </a:lnSpc>
              <a:spcBef>
                <a:spcPts val="1200"/>
              </a:spcBef>
              <a:spcAft>
                <a:spcPts val="0"/>
              </a:spcAft>
              <a:buFont typeface="Arial"/>
              <a:buNone/>
            </a:pPr>
            <a:r>
              <a:rPr b="0" i="0" lang="en" sz="1300" u="none" cap="none" strike="noStrike">
                <a:latin typeface="Arial"/>
                <a:ea typeface="Arial"/>
                <a:cs typeface="Arial"/>
                <a:sym typeface="Arial"/>
              </a:rPr>
              <a:t>The information in this presentation has not been independently verified. No representation or warranty, express or implied, is made as to the accuracy or completeness of the presentation and the information contained herein and no reliance should be placed on such information. No responsibility is accepted for any liability for any loss howsoever arising, directly or indirectly, from this presentation or its contents.</a:t>
            </a:r>
            <a:endParaRPr/>
          </a:p>
        </p:txBody>
      </p:sp>
      <p:sp>
        <p:nvSpPr>
          <p:cNvPr id="311" name="Google Shape;311;p29"/>
          <p:cNvSpPr txBox="1"/>
          <p:nvPr/>
        </p:nvSpPr>
        <p:spPr>
          <a:xfrm>
            <a:off x="590550" y="206829"/>
            <a:ext cx="7958100" cy="772800"/>
          </a:xfrm>
          <a:prstGeom prst="rect">
            <a:avLst/>
          </a:prstGeom>
          <a:noFill/>
          <a:ln>
            <a:noFill/>
          </a:ln>
        </p:spPr>
        <p:txBody>
          <a:bodyPr anchorCtr="0" anchor="ctr" bIns="17125" lIns="34275" spcFirstLastPara="1" rIns="34275" wrap="square" tIns="17125">
            <a:noAutofit/>
          </a:bodyPr>
          <a:lstStyle/>
          <a:p>
            <a:pPr indent="0" lvl="0" marL="0" marR="0" rtl="0" algn="ctr">
              <a:lnSpc>
                <a:spcPct val="120000"/>
              </a:lnSpc>
              <a:spcBef>
                <a:spcPts val="0"/>
              </a:spcBef>
              <a:spcAft>
                <a:spcPts val="0"/>
              </a:spcAft>
              <a:buFont typeface="Arial"/>
              <a:buNone/>
            </a:pPr>
            <a:r>
              <a:rPr b="1" i="0" lang="en" sz="1300" u="none" cap="none" strike="noStrike">
                <a:latin typeface="Arial"/>
                <a:ea typeface="Arial"/>
                <a:cs typeface="Arial"/>
                <a:sym typeface="Arial"/>
              </a:rPr>
              <a:t>DISCLAIMER</a:t>
            </a:r>
            <a:endParaRPr b="1" i="0" sz="1300" u="none" cap="none" strike="noStrike">
              <a:latin typeface="Arial"/>
              <a:ea typeface="Arial"/>
              <a:cs typeface="Arial"/>
              <a:sym typeface="Arial"/>
            </a:endParaRPr>
          </a:p>
        </p:txBody>
      </p:sp>
      <p:sp>
        <p:nvSpPr>
          <p:cNvPr id="312" name="Google Shape;312;p29"/>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313" name="Google Shape;313;p29"/>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pic>
        <p:nvPicPr>
          <p:cNvPr descr="logo_zalando_rgb_hor_all.png" id="314" name="Google Shape;314;p29"/>
          <p:cNvPicPr preferRelativeResize="0"/>
          <p:nvPr/>
        </p:nvPicPr>
        <p:blipFill>
          <a:blip r:embed="rId2">
            <a:alphaModFix/>
          </a:blip>
          <a:stretch>
            <a:fillRect/>
          </a:stretch>
        </p:blipFill>
        <p:spPr>
          <a:xfrm>
            <a:off x="7710810" y="4717150"/>
            <a:ext cx="825077" cy="1632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2_Last Chart_Mosaik" showMasterSp="0">
  <p:cSld name="Last chart mosaik_1">
    <p:bg>
      <p:bgPr>
        <a:solidFill>
          <a:srgbClr val="FFFFFF"/>
        </a:solidFill>
      </p:bgPr>
    </p:bg>
    <p:spTree>
      <p:nvGrpSpPr>
        <p:cNvPr id="315" name="Shape 315"/>
        <p:cNvGrpSpPr/>
        <p:nvPr/>
      </p:nvGrpSpPr>
      <p:grpSpPr>
        <a:xfrm>
          <a:off x="0" y="0"/>
          <a:ext cx="0" cy="0"/>
          <a:chOff x="0" y="0"/>
          <a:chExt cx="0" cy="0"/>
        </a:xfrm>
      </p:grpSpPr>
      <p:sp>
        <p:nvSpPr>
          <p:cNvPr id="316" name="Google Shape;316;p30"/>
          <p:cNvSpPr txBox="1"/>
          <p:nvPr>
            <p:ph idx="1" type="body"/>
          </p:nvPr>
        </p:nvSpPr>
        <p:spPr>
          <a:xfrm>
            <a:off x="3351929" y="1095351"/>
            <a:ext cx="2448000" cy="657300"/>
          </a:xfrm>
          <a:prstGeom prst="rect">
            <a:avLst/>
          </a:prstGeom>
          <a:noFill/>
          <a:ln>
            <a:noFill/>
          </a:ln>
        </p:spPr>
        <p:txBody>
          <a:bodyPr anchorCtr="0" anchor="b" bIns="91425" lIns="91425" spcFirstLastPara="1" rIns="91425" wrap="square" tIns="91425">
            <a:noAutofit/>
          </a:bodyPr>
          <a:lstStyle>
            <a:lvl1pPr indent="-228600" lvl="0" marL="457200" marR="0" rtl="0" algn="ctr">
              <a:lnSpc>
                <a:spcPct val="150000"/>
              </a:lnSpc>
              <a:spcBef>
                <a:spcPts val="0"/>
              </a:spcBef>
              <a:spcAft>
                <a:spcPts val="0"/>
              </a:spcAft>
              <a:buSzPts val="1400"/>
              <a:buFont typeface="Arial"/>
              <a:buNone/>
              <a:defRPr b="1" i="0" sz="10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17" name="Google Shape;317;p30"/>
          <p:cNvSpPr/>
          <p:nvPr/>
        </p:nvSpPr>
        <p:spPr>
          <a:xfrm>
            <a:off x="5192713"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b="1" i="0" sz="900" u="none" cap="none" strike="noStrike">
              <a:latin typeface="Arial"/>
              <a:ea typeface="Arial"/>
              <a:cs typeface="Arial"/>
              <a:sym typeface="Arial"/>
            </a:endParaRPr>
          </a:p>
        </p:txBody>
      </p:sp>
      <p:grpSp>
        <p:nvGrpSpPr>
          <p:cNvPr id="318" name="Google Shape;318;p30"/>
          <p:cNvGrpSpPr/>
          <p:nvPr/>
        </p:nvGrpSpPr>
        <p:grpSpPr>
          <a:xfrm>
            <a:off x="-16803" y="-56964"/>
            <a:ext cx="9189348" cy="5248614"/>
            <a:chOff x="0" y="0"/>
            <a:chExt cx="24504928" cy="13996305"/>
          </a:xfrm>
        </p:grpSpPr>
        <p:pic>
          <p:nvPicPr>
            <p:cNvPr id="319" name="Google Shape;319;p30"/>
            <p:cNvPicPr preferRelativeResize="0"/>
            <p:nvPr/>
          </p:nvPicPr>
          <p:blipFill rotWithShape="1">
            <a:blip r:embed="rId2">
              <a:alphaModFix/>
            </a:blip>
            <a:srcRect b="0" l="0" r="0" t="0"/>
            <a:stretch/>
          </p:blipFill>
          <p:spPr>
            <a:xfrm>
              <a:off x="8573763" y="9393784"/>
              <a:ext cx="7376100" cy="4557300"/>
            </a:xfrm>
            <a:prstGeom prst="rect">
              <a:avLst/>
            </a:prstGeom>
            <a:noFill/>
            <a:ln>
              <a:noFill/>
            </a:ln>
          </p:spPr>
        </p:pic>
        <p:pic>
          <p:nvPicPr>
            <p:cNvPr id="320" name="Google Shape;320;p30"/>
            <p:cNvPicPr preferRelativeResize="0"/>
            <p:nvPr/>
          </p:nvPicPr>
          <p:blipFill rotWithShape="1">
            <a:blip r:embed="rId3">
              <a:alphaModFix/>
            </a:blip>
            <a:srcRect b="0" l="0" r="0" t="0"/>
            <a:stretch/>
          </p:blipFill>
          <p:spPr>
            <a:xfrm>
              <a:off x="8565479" y="3579"/>
              <a:ext cx="7371000" cy="4646700"/>
            </a:xfrm>
            <a:prstGeom prst="rect">
              <a:avLst/>
            </a:prstGeom>
            <a:noFill/>
            <a:ln>
              <a:noFill/>
            </a:ln>
          </p:spPr>
        </p:pic>
        <p:pic>
          <p:nvPicPr>
            <p:cNvPr id="321" name="Google Shape;321;p30"/>
            <p:cNvPicPr preferRelativeResize="0"/>
            <p:nvPr/>
          </p:nvPicPr>
          <p:blipFill rotWithShape="1">
            <a:blip r:embed="rId4">
              <a:alphaModFix/>
            </a:blip>
            <a:srcRect b="0" l="0" r="0" t="0"/>
            <a:stretch/>
          </p:blipFill>
          <p:spPr>
            <a:xfrm>
              <a:off x="0" y="4707465"/>
              <a:ext cx="8520600" cy="4646700"/>
            </a:xfrm>
            <a:prstGeom prst="rect">
              <a:avLst/>
            </a:prstGeom>
            <a:noFill/>
            <a:ln>
              <a:noFill/>
            </a:ln>
          </p:spPr>
        </p:pic>
        <p:pic>
          <p:nvPicPr>
            <p:cNvPr id="322" name="Google Shape;322;p30"/>
            <p:cNvPicPr preferRelativeResize="0"/>
            <p:nvPr/>
          </p:nvPicPr>
          <p:blipFill rotWithShape="1">
            <a:blip r:embed="rId5">
              <a:alphaModFix/>
            </a:blip>
            <a:srcRect b="0" l="0" r="0" t="0"/>
            <a:stretch/>
          </p:blipFill>
          <p:spPr>
            <a:xfrm>
              <a:off x="16007428" y="9402653"/>
              <a:ext cx="8497500" cy="4593600"/>
            </a:xfrm>
            <a:prstGeom prst="rect">
              <a:avLst/>
            </a:prstGeom>
            <a:noFill/>
            <a:ln>
              <a:noFill/>
            </a:ln>
          </p:spPr>
        </p:pic>
        <p:pic>
          <p:nvPicPr>
            <p:cNvPr id="323" name="Google Shape;323;p30"/>
            <p:cNvPicPr preferRelativeResize="0"/>
            <p:nvPr/>
          </p:nvPicPr>
          <p:blipFill rotWithShape="1">
            <a:blip r:embed="rId6">
              <a:alphaModFix/>
            </a:blip>
            <a:srcRect b="0" l="0" r="0" t="0"/>
            <a:stretch/>
          </p:blipFill>
          <p:spPr>
            <a:xfrm>
              <a:off x="49953" y="9402405"/>
              <a:ext cx="8470800" cy="4593900"/>
            </a:xfrm>
            <a:prstGeom prst="rect">
              <a:avLst/>
            </a:prstGeom>
            <a:noFill/>
            <a:ln>
              <a:noFill/>
            </a:ln>
          </p:spPr>
        </p:pic>
        <p:pic>
          <p:nvPicPr>
            <p:cNvPr id="324" name="Google Shape;324;p30"/>
            <p:cNvPicPr preferRelativeResize="0"/>
            <p:nvPr/>
          </p:nvPicPr>
          <p:blipFill rotWithShape="1">
            <a:blip r:embed="rId7">
              <a:alphaModFix/>
            </a:blip>
            <a:srcRect b="0" l="0" r="0" t="0"/>
            <a:stretch/>
          </p:blipFill>
          <p:spPr>
            <a:xfrm>
              <a:off x="16001744" y="0"/>
              <a:ext cx="8502900" cy="4656900"/>
            </a:xfrm>
            <a:prstGeom prst="rect">
              <a:avLst/>
            </a:prstGeom>
            <a:noFill/>
            <a:ln>
              <a:noFill/>
            </a:ln>
          </p:spPr>
        </p:pic>
        <p:pic>
          <p:nvPicPr>
            <p:cNvPr id="325" name="Google Shape;325;p30"/>
            <p:cNvPicPr preferRelativeResize="0"/>
            <p:nvPr/>
          </p:nvPicPr>
          <p:blipFill rotWithShape="1">
            <a:blip r:embed="rId8">
              <a:alphaModFix/>
            </a:blip>
            <a:srcRect b="0" l="0" r="0" t="0"/>
            <a:stretch/>
          </p:blipFill>
          <p:spPr>
            <a:xfrm>
              <a:off x="23858" y="10004"/>
              <a:ext cx="8503500" cy="4636200"/>
            </a:xfrm>
            <a:prstGeom prst="rect">
              <a:avLst/>
            </a:prstGeom>
            <a:noFill/>
            <a:ln>
              <a:noFill/>
            </a:ln>
          </p:spPr>
        </p:pic>
        <p:pic>
          <p:nvPicPr>
            <p:cNvPr id="326" name="Google Shape;326;p30"/>
            <p:cNvPicPr preferRelativeResize="0"/>
            <p:nvPr/>
          </p:nvPicPr>
          <p:blipFill rotWithShape="1">
            <a:blip r:embed="rId9">
              <a:alphaModFix/>
            </a:blip>
            <a:srcRect b="0" l="0" r="0" t="0"/>
            <a:stretch/>
          </p:blipFill>
          <p:spPr>
            <a:xfrm>
              <a:off x="15995623" y="4698312"/>
              <a:ext cx="8509200" cy="4652700"/>
            </a:xfrm>
            <a:prstGeom prst="rect">
              <a:avLst/>
            </a:prstGeom>
            <a:noFill/>
            <a:ln>
              <a:noFill/>
            </a:ln>
          </p:spPr>
        </p:pic>
        <p:pic>
          <p:nvPicPr>
            <p:cNvPr id="327" name="Google Shape;327;p30"/>
            <p:cNvPicPr preferRelativeResize="0"/>
            <p:nvPr/>
          </p:nvPicPr>
          <p:blipFill rotWithShape="1">
            <a:blip r:embed="rId10">
              <a:alphaModFix/>
            </a:blip>
            <a:srcRect b="0" l="0" r="0" t="0"/>
            <a:stretch/>
          </p:blipFill>
          <p:spPr>
            <a:xfrm>
              <a:off x="8574554" y="4709869"/>
              <a:ext cx="7359300" cy="4641300"/>
            </a:xfrm>
            <a:prstGeom prst="rect">
              <a:avLst/>
            </a:prstGeom>
            <a:noFill/>
            <a:ln>
              <a:noFill/>
            </a:ln>
          </p:spPr>
        </p:pic>
      </p:grpSp>
      <p:sp>
        <p:nvSpPr>
          <p:cNvPr id="328" name="Google Shape;328;p30"/>
          <p:cNvSpPr/>
          <p:nvPr/>
        </p:nvSpPr>
        <p:spPr>
          <a:xfrm>
            <a:off x="3161592" y="0"/>
            <a:ext cx="2832600" cy="5143500"/>
          </a:xfrm>
          <a:prstGeom prst="rect">
            <a:avLst/>
          </a:prstGeom>
          <a:solidFill>
            <a:srgbClr val="FFFFFF">
              <a:alpha val="94900"/>
            </a:srgbClr>
          </a:solidFill>
          <a:ln>
            <a:noFill/>
          </a:ln>
        </p:spPr>
        <p:txBody>
          <a:bodyPr anchorCtr="0" anchor="ctr" bIns="0" lIns="0" spcFirstLastPara="1" rIns="0" wrap="square" tIns="0">
            <a:noAutofit/>
          </a:bodyPr>
          <a:lstStyle/>
          <a:p>
            <a:pPr indent="-222250" lvl="0" marL="342900" marR="0" rtl="0" algn="ctr">
              <a:lnSpc>
                <a:spcPct val="120000"/>
              </a:lnSpc>
              <a:spcBef>
                <a:spcPts val="0"/>
              </a:spcBef>
              <a:spcAft>
                <a:spcPts val="0"/>
              </a:spcAft>
              <a:buClr>
                <a:srgbClr val="FFFFFF"/>
              </a:buClr>
              <a:buSzPts val="1900"/>
              <a:buFont typeface="Arial"/>
              <a:buNone/>
            </a:pPr>
            <a:r>
              <a:t/>
            </a:r>
            <a:endParaRPr b="0" i="0" sz="1900" u="none" cap="none" strike="noStrike">
              <a:latin typeface="Arial"/>
              <a:ea typeface="Arial"/>
              <a:cs typeface="Arial"/>
              <a:sym typeface="Arial"/>
            </a:endParaRPr>
          </a:p>
        </p:txBody>
      </p:sp>
      <p:sp>
        <p:nvSpPr>
          <p:cNvPr id="329" name="Google Shape;329;p30"/>
          <p:cNvSpPr txBox="1"/>
          <p:nvPr>
            <p:ph idx="2" type="body"/>
          </p:nvPr>
        </p:nvSpPr>
        <p:spPr>
          <a:xfrm>
            <a:off x="3358279" y="2884488"/>
            <a:ext cx="2435100" cy="112710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50000"/>
              </a:lnSpc>
              <a:spcBef>
                <a:spcPts val="0"/>
              </a:spcBef>
              <a:spcAft>
                <a:spcPts val="0"/>
              </a:spcAft>
              <a:buSzPts val="1400"/>
              <a:buFont typeface="Arial"/>
              <a:buNone/>
              <a:defRPr b="0" i="0" sz="10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30" name="Google Shape;330;p30"/>
          <p:cNvSpPr txBox="1"/>
          <p:nvPr>
            <p:ph idx="3" type="body"/>
          </p:nvPr>
        </p:nvSpPr>
        <p:spPr>
          <a:xfrm>
            <a:off x="3358279" y="4677004"/>
            <a:ext cx="2435100" cy="27420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50000"/>
              </a:lnSpc>
              <a:spcBef>
                <a:spcPts val="0"/>
              </a:spcBef>
              <a:spcAft>
                <a:spcPts val="0"/>
              </a:spcAft>
              <a:buSzPts val="1400"/>
              <a:buFont typeface="Arial"/>
              <a:buNone/>
              <a:defRPr b="0" i="0" sz="8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31" name="Google Shape;331;p30"/>
          <p:cNvSpPr txBox="1"/>
          <p:nvPr>
            <p:ph idx="4" type="body"/>
          </p:nvPr>
        </p:nvSpPr>
        <p:spPr>
          <a:xfrm>
            <a:off x="3351929" y="1790051"/>
            <a:ext cx="2448000" cy="65730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50000"/>
              </a:lnSpc>
              <a:spcBef>
                <a:spcPts val="0"/>
              </a:spcBef>
              <a:spcAft>
                <a:spcPts val="0"/>
              </a:spcAft>
              <a:buSzPts val="1400"/>
              <a:buFont typeface="Arial"/>
              <a:buNone/>
              <a:defRPr b="0" i="0" sz="10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32" name="Google Shape;332;p30"/>
          <p:cNvSpPr/>
          <p:nvPr/>
        </p:nvSpPr>
        <p:spPr>
          <a:xfrm>
            <a:off x="3451699" y="2540569"/>
            <a:ext cx="2240700" cy="624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333" name="Google Shape;333;p30"/>
          <p:cNvSpPr/>
          <p:nvPr/>
        </p:nvSpPr>
        <p:spPr>
          <a:xfrm>
            <a:off x="9312750" y="28625"/>
            <a:ext cx="1317600" cy="5463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accent6"/>
                </a:solidFill>
                <a:highlight>
                  <a:srgbClr val="FFFFFF"/>
                </a:highlight>
              </a:rPr>
              <a:t>Please write contact name, department and position in all capital letters</a:t>
            </a:r>
            <a:endParaRPr sz="800"/>
          </a:p>
        </p:txBody>
      </p:sp>
      <p:pic>
        <p:nvPicPr>
          <p:cNvPr descr="logo_zalando_rgb_hor_all.png" id="334" name="Google Shape;334;p30"/>
          <p:cNvPicPr preferRelativeResize="0"/>
          <p:nvPr/>
        </p:nvPicPr>
        <p:blipFill>
          <a:blip r:embed="rId11">
            <a:alphaModFix/>
          </a:blip>
          <a:stretch>
            <a:fillRect/>
          </a:stretch>
        </p:blipFill>
        <p:spPr>
          <a:xfrm>
            <a:off x="4076700" y="286275"/>
            <a:ext cx="990600" cy="1959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2_Table of Contents_2" showMasterSp="0">
  <p:cSld name="table of content">
    <p:bg>
      <p:bgPr>
        <a:solidFill>
          <a:srgbClr val="FFFFFF"/>
        </a:solidFill>
      </p:bgPr>
    </p:bg>
    <p:spTree>
      <p:nvGrpSpPr>
        <p:cNvPr id="39" name="Shape 39"/>
        <p:cNvGrpSpPr/>
        <p:nvPr/>
      </p:nvGrpSpPr>
      <p:grpSpPr>
        <a:xfrm>
          <a:off x="0" y="0"/>
          <a:ext cx="0" cy="0"/>
          <a:chOff x="0" y="0"/>
          <a:chExt cx="0" cy="0"/>
        </a:xfrm>
      </p:grpSpPr>
      <p:sp>
        <p:nvSpPr>
          <p:cNvPr id="40" name="Google Shape;40;p4"/>
          <p:cNvSpPr/>
          <p:nvPr>
            <p:ph idx="2" type="pic"/>
          </p:nvPr>
        </p:nvSpPr>
        <p:spPr>
          <a:xfrm>
            <a:off x="0" y="0"/>
            <a:ext cx="4572000" cy="5143500"/>
          </a:xfrm>
          <a:prstGeom prst="rect">
            <a:avLst/>
          </a:prstGeom>
          <a:noFill/>
          <a:ln cap="flat" cmpd="sng" w="9525">
            <a:solidFill>
              <a:srgbClr val="D9D9D9"/>
            </a:solidFill>
            <a:prstDash val="dash"/>
            <a:round/>
            <a:headEnd len="sm" w="sm" type="none"/>
            <a:tailEnd len="sm" w="sm" type="none"/>
          </a:ln>
        </p:spPr>
        <p:txBody>
          <a:bodyPr anchorCtr="0" anchor="ctr" bIns="91425" lIns="91425" spcFirstLastPara="1" rIns="91425" wrap="square" tIns="91425">
            <a:noAutofit/>
          </a:bodyPr>
          <a:lstStyle>
            <a:lvl1pPr indent="0" lvl="0" marL="0" marR="0" rtl="0" algn="ctr">
              <a:lnSpc>
                <a:spcPct val="150000"/>
              </a:lnSpc>
              <a:spcBef>
                <a:spcPts val="0"/>
              </a:spcBef>
              <a:spcAft>
                <a:spcPts val="0"/>
              </a:spcAft>
              <a:buSzPts val="1400"/>
              <a:buFont typeface="Arial"/>
              <a:buNone/>
              <a:defRPr b="1" i="0" sz="600" u="none" cap="none" strike="noStrike">
                <a:latin typeface="Arial"/>
                <a:ea typeface="Arial"/>
                <a:cs typeface="Arial"/>
                <a:sym typeface="Arial"/>
              </a:defRPr>
            </a:lvl1pPr>
            <a:lvl2pPr indent="-75670" lvl="1" marL="24077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77257" lvl="2" marL="40745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78845" lvl="3" marL="57414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80432" lvl="4" marL="74083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82020" lvl="5" marL="90752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83607" lvl="6" marL="107420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85195" lvl="7" marL="124089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74082" lvl="8" marL="140758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41" name="Google Shape;41;p4"/>
          <p:cNvSpPr/>
          <p:nvPr/>
        </p:nvSpPr>
        <p:spPr>
          <a:xfrm>
            <a:off x="5192713"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42" name="Google Shape;42;p4"/>
          <p:cNvSpPr txBox="1"/>
          <p:nvPr>
            <p:ph idx="1" type="body"/>
          </p:nvPr>
        </p:nvSpPr>
        <p:spPr>
          <a:xfrm>
            <a:off x="5000937" y="576093"/>
            <a:ext cx="3531600" cy="9705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20000"/>
              </a:lnSpc>
              <a:spcBef>
                <a:spcPts val="0"/>
              </a:spcBef>
              <a:spcAft>
                <a:spcPts val="0"/>
              </a:spcAft>
              <a:buClr>
                <a:srgbClr val="000000"/>
              </a:buClr>
              <a:buSzPts val="1400"/>
              <a:buFont typeface="Arial"/>
              <a:buNone/>
              <a:defRPr b="1" i="0" sz="1900" u="none" cap="none" strike="noStrike">
                <a:solidFill>
                  <a:srgbClr val="000000"/>
                </a:solidFill>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43" name="Google Shape;43;p4"/>
          <p:cNvSpPr/>
          <p:nvPr/>
        </p:nvSpPr>
        <p:spPr>
          <a:xfrm>
            <a:off x="5051341" y="1687249"/>
            <a:ext cx="780900" cy="67800"/>
          </a:xfrm>
          <a:prstGeom prst="rect">
            <a:avLst/>
          </a:prstGeom>
          <a:solidFill>
            <a:srgbClr val="FF6900"/>
          </a:solid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44" name="Google Shape;44;p4"/>
          <p:cNvSpPr txBox="1"/>
          <p:nvPr>
            <p:ph idx="3" type="body"/>
          </p:nvPr>
        </p:nvSpPr>
        <p:spPr>
          <a:xfrm>
            <a:off x="4992688" y="1938338"/>
            <a:ext cx="3544800" cy="332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50000"/>
              </a:lnSpc>
              <a:spcBef>
                <a:spcPts val="0"/>
              </a:spcBef>
              <a:spcAft>
                <a:spcPts val="0"/>
              </a:spcAft>
              <a:buSzPts val="1400"/>
              <a:buFont typeface="Arial"/>
              <a:buNone/>
              <a:defRPr b="0" i="0" sz="13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45" name="Google Shape;45;p4"/>
          <p:cNvSpPr txBox="1"/>
          <p:nvPr>
            <p:ph idx="4" type="body"/>
          </p:nvPr>
        </p:nvSpPr>
        <p:spPr>
          <a:xfrm>
            <a:off x="5227638" y="3376258"/>
            <a:ext cx="3309900" cy="332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50000"/>
              </a:lnSpc>
              <a:spcBef>
                <a:spcPts val="0"/>
              </a:spcBef>
              <a:spcAft>
                <a:spcPts val="0"/>
              </a:spcAft>
              <a:buSzPts val="1400"/>
              <a:buFont typeface="Arial"/>
              <a:buNone/>
              <a:defRPr b="0" i="0" sz="13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46" name="Google Shape;46;p4"/>
          <p:cNvSpPr txBox="1"/>
          <p:nvPr>
            <p:ph idx="5" type="body"/>
          </p:nvPr>
        </p:nvSpPr>
        <p:spPr>
          <a:xfrm>
            <a:off x="5227638" y="2297818"/>
            <a:ext cx="3309900" cy="332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50000"/>
              </a:lnSpc>
              <a:spcBef>
                <a:spcPts val="0"/>
              </a:spcBef>
              <a:spcAft>
                <a:spcPts val="0"/>
              </a:spcAft>
              <a:buSzPts val="1400"/>
              <a:buFont typeface="Arial"/>
              <a:buNone/>
              <a:defRPr b="0" i="0" sz="13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47" name="Google Shape;47;p4"/>
          <p:cNvSpPr txBox="1"/>
          <p:nvPr>
            <p:ph idx="6" type="body"/>
          </p:nvPr>
        </p:nvSpPr>
        <p:spPr>
          <a:xfrm>
            <a:off x="5227638" y="2657298"/>
            <a:ext cx="3309900" cy="332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50000"/>
              </a:lnSpc>
              <a:spcBef>
                <a:spcPts val="0"/>
              </a:spcBef>
              <a:spcAft>
                <a:spcPts val="0"/>
              </a:spcAft>
              <a:buSzPts val="1400"/>
              <a:buFont typeface="Arial"/>
              <a:buNone/>
              <a:defRPr b="0" i="0" sz="13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48" name="Google Shape;48;p4"/>
          <p:cNvSpPr txBox="1"/>
          <p:nvPr>
            <p:ph idx="7" type="body"/>
          </p:nvPr>
        </p:nvSpPr>
        <p:spPr>
          <a:xfrm>
            <a:off x="5227638" y="3016778"/>
            <a:ext cx="3309900" cy="332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50000"/>
              </a:lnSpc>
              <a:spcBef>
                <a:spcPts val="0"/>
              </a:spcBef>
              <a:spcAft>
                <a:spcPts val="0"/>
              </a:spcAft>
              <a:buSzPts val="1400"/>
              <a:buFont typeface="Arial"/>
              <a:buNone/>
              <a:defRPr b="0" i="0" sz="13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49" name="Google Shape;49;p4"/>
          <p:cNvSpPr/>
          <p:nvPr/>
        </p:nvSpPr>
        <p:spPr>
          <a:xfrm>
            <a:off x="9312750" y="28625"/>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800">
                <a:solidFill>
                  <a:schemeClr val="accent6"/>
                </a:solidFill>
                <a:highlight>
                  <a:srgbClr val="FFFFFF"/>
                </a:highlight>
              </a:rPr>
              <a:t>Put images in the grey dotted box "unsupported placeholder"</a:t>
            </a:r>
            <a:endParaRPr sz="800">
              <a:solidFill>
                <a:schemeClr val="accent6"/>
              </a:solidFill>
              <a:highlight>
                <a:srgbClr val="FFFFFF"/>
              </a:highlight>
            </a:endParaRPr>
          </a:p>
        </p:txBody>
      </p:sp>
      <p:sp>
        <p:nvSpPr>
          <p:cNvPr id="50" name="Google Shape;50;p4"/>
          <p:cNvSpPr/>
          <p:nvPr/>
        </p:nvSpPr>
        <p:spPr>
          <a:xfrm>
            <a:off x="9312750" y="562025"/>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500"/>
              </a:spcBef>
              <a:spcAft>
                <a:spcPts val="500"/>
              </a:spcAft>
              <a:buNone/>
            </a:pPr>
            <a:r>
              <a:rPr lang="en" sz="800">
                <a:solidFill>
                  <a:schemeClr val="accent6"/>
                </a:solidFill>
                <a:highlight>
                  <a:srgbClr val="FFFFFF"/>
                </a:highlight>
              </a:rPr>
              <a:t>Please write the title in all capital letters</a:t>
            </a:r>
            <a:endParaRPr sz="800">
              <a:solidFill>
                <a:schemeClr val="accent6"/>
              </a:solidFill>
              <a:highlight>
                <a:srgbClr val="FFFFFF"/>
              </a:highlight>
            </a:endParaRPr>
          </a:p>
        </p:txBody>
      </p:sp>
      <p:pic>
        <p:nvPicPr>
          <p:cNvPr descr="logo_zalando_rgb_hor_all.png" id="51" name="Google Shape;51;p4"/>
          <p:cNvPicPr preferRelativeResize="0"/>
          <p:nvPr/>
        </p:nvPicPr>
        <p:blipFill>
          <a:blip r:embed="rId2">
            <a:alphaModFix/>
          </a:blip>
          <a:stretch>
            <a:fillRect/>
          </a:stretch>
        </p:blipFill>
        <p:spPr>
          <a:xfrm>
            <a:off x="7710810" y="4717150"/>
            <a:ext cx="825077" cy="1632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3_Chapter Slide" showMasterSp="0">
  <p:cSld name="2_chapter slide">
    <p:bg>
      <p:bgPr>
        <a:solidFill>
          <a:srgbClr val="FFFFFF"/>
        </a:solidFill>
      </p:bgPr>
    </p:bg>
    <p:spTree>
      <p:nvGrpSpPr>
        <p:cNvPr id="52" name="Shape 52"/>
        <p:cNvGrpSpPr/>
        <p:nvPr/>
      </p:nvGrpSpPr>
      <p:grpSpPr>
        <a:xfrm>
          <a:off x="0" y="0"/>
          <a:ext cx="0" cy="0"/>
          <a:chOff x="0" y="0"/>
          <a:chExt cx="0" cy="0"/>
        </a:xfrm>
      </p:grpSpPr>
      <p:sp>
        <p:nvSpPr>
          <p:cNvPr id="53" name="Google Shape;53;p5"/>
          <p:cNvSpPr/>
          <p:nvPr/>
        </p:nvSpPr>
        <p:spPr>
          <a:xfrm>
            <a:off x="5051341" y="2344474"/>
            <a:ext cx="7809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54" name="Google Shape;54;p5"/>
          <p:cNvSpPr/>
          <p:nvPr>
            <p:ph idx="2" type="pic"/>
          </p:nvPr>
        </p:nvSpPr>
        <p:spPr>
          <a:xfrm>
            <a:off x="0" y="0"/>
            <a:ext cx="4572000" cy="5143500"/>
          </a:xfrm>
          <a:prstGeom prst="rect">
            <a:avLst/>
          </a:prstGeom>
          <a:noFill/>
          <a:ln cap="flat" cmpd="sng" w="9525">
            <a:solidFill>
              <a:srgbClr val="D9D9D9"/>
            </a:solidFill>
            <a:prstDash val="dash"/>
            <a:round/>
            <a:headEnd len="sm" w="sm" type="none"/>
            <a:tailEnd len="sm" w="sm" type="none"/>
          </a:ln>
        </p:spPr>
        <p:txBody>
          <a:bodyPr anchorCtr="0" anchor="ctr" bIns="91425" lIns="91425" spcFirstLastPara="1" rIns="91425" wrap="square" tIns="91425">
            <a:noAutofit/>
          </a:bodyPr>
          <a:lstStyle>
            <a:lvl1pPr indent="0" lvl="0" marL="0" marR="0" rtl="0" algn="ctr">
              <a:lnSpc>
                <a:spcPct val="150000"/>
              </a:lnSpc>
              <a:spcBef>
                <a:spcPts val="0"/>
              </a:spcBef>
              <a:spcAft>
                <a:spcPts val="0"/>
              </a:spcAft>
              <a:buSzPts val="1400"/>
              <a:buFont typeface="Arial"/>
              <a:buNone/>
              <a:defRPr b="1" i="0" sz="600" u="none" cap="none" strike="noStrike">
                <a:latin typeface="Arial"/>
                <a:ea typeface="Arial"/>
                <a:cs typeface="Arial"/>
                <a:sym typeface="Arial"/>
              </a:defRPr>
            </a:lvl1pPr>
            <a:lvl2pPr indent="-75670" lvl="1" marL="24077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77257" lvl="2" marL="40745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78845" lvl="3" marL="57414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80432" lvl="4" marL="74083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82020" lvl="5" marL="90752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83607" lvl="6" marL="107420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85195" lvl="7" marL="124089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74082" lvl="8" marL="140758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55" name="Google Shape;55;p5"/>
          <p:cNvSpPr/>
          <p:nvPr/>
        </p:nvSpPr>
        <p:spPr>
          <a:xfrm>
            <a:off x="5192713"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56" name="Google Shape;56;p5"/>
          <p:cNvSpPr txBox="1"/>
          <p:nvPr>
            <p:ph idx="1" type="body"/>
          </p:nvPr>
        </p:nvSpPr>
        <p:spPr>
          <a:xfrm>
            <a:off x="5000937" y="586978"/>
            <a:ext cx="3531600" cy="16338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20000"/>
              </a:lnSpc>
              <a:spcBef>
                <a:spcPts val="0"/>
              </a:spcBef>
              <a:spcAft>
                <a:spcPts val="0"/>
              </a:spcAft>
              <a:buClr>
                <a:srgbClr val="000000"/>
              </a:buClr>
              <a:buSzPts val="1400"/>
              <a:buFont typeface="Arial"/>
              <a:buNone/>
              <a:defRPr b="1" i="0" sz="1900" u="none" cap="none" strike="noStrike">
                <a:solidFill>
                  <a:srgbClr val="000000"/>
                </a:solidFill>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57" name="Google Shape;57;p5"/>
          <p:cNvSpPr/>
          <p:nvPr/>
        </p:nvSpPr>
        <p:spPr>
          <a:xfrm>
            <a:off x="9312750" y="28625"/>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800">
                <a:solidFill>
                  <a:schemeClr val="accent6"/>
                </a:solidFill>
                <a:highlight>
                  <a:srgbClr val="FFFFFF"/>
                </a:highlight>
              </a:rPr>
              <a:t>Put images in the grey dotted box "unsupported placeholder"</a:t>
            </a:r>
            <a:endParaRPr sz="800">
              <a:solidFill>
                <a:schemeClr val="accent6"/>
              </a:solidFill>
              <a:highlight>
                <a:srgbClr val="FFFFFF"/>
              </a:highlight>
            </a:endParaRPr>
          </a:p>
        </p:txBody>
      </p:sp>
      <p:pic>
        <p:nvPicPr>
          <p:cNvPr descr="logo_zalando_rgb_hor_all.png" id="58" name="Google Shape;58;p5"/>
          <p:cNvPicPr preferRelativeResize="0"/>
          <p:nvPr/>
        </p:nvPicPr>
        <p:blipFill>
          <a:blip r:embed="rId2">
            <a:alphaModFix/>
          </a:blip>
          <a:stretch>
            <a:fillRect/>
          </a:stretch>
        </p:blipFill>
        <p:spPr>
          <a:xfrm>
            <a:off x="7710810" y="4717150"/>
            <a:ext cx="825077" cy="1632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4_Free_with Title" showMasterSp="0">
  <p:cSld name="free">
    <p:bg>
      <p:bgPr>
        <a:solidFill>
          <a:srgbClr val="FFFFFF"/>
        </a:solidFill>
      </p:bgPr>
    </p:bg>
    <p:spTree>
      <p:nvGrpSpPr>
        <p:cNvPr id="59" name="Shape 59"/>
        <p:cNvGrpSpPr/>
        <p:nvPr/>
      </p:nvGrpSpPr>
      <p:grpSpPr>
        <a:xfrm>
          <a:off x="0" y="0"/>
          <a:ext cx="0" cy="0"/>
          <a:chOff x="0" y="0"/>
          <a:chExt cx="0" cy="0"/>
        </a:xfrm>
      </p:grpSpPr>
      <p:sp>
        <p:nvSpPr>
          <p:cNvPr id="60" name="Google Shape;60;p6"/>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61" name="Google Shape;61;p6"/>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62" name="Google Shape;62;p6"/>
          <p:cNvSpPr txBox="1"/>
          <p:nvPr>
            <p:ph type="title"/>
          </p:nvPr>
        </p:nvSpPr>
        <p:spPr>
          <a:xfrm>
            <a:off x="590550" y="219254"/>
            <a:ext cx="7966200" cy="751800"/>
          </a:xfrm>
          <a:prstGeom prst="rect">
            <a:avLst/>
          </a:prstGeom>
          <a:noFill/>
          <a:ln>
            <a:noFill/>
          </a:ln>
        </p:spPr>
        <p:txBody>
          <a:bodyPr anchorCtr="0" anchor="ctr" bIns="91425" lIns="91425" spcFirstLastPara="1" rIns="91425" wrap="square" tIns="91425">
            <a:noAutofit/>
          </a:bodyPr>
          <a:lstStyle>
            <a:lvl1pPr indent="0" lvl="0" marL="0" marR="0" rtl="0" algn="ctr">
              <a:lnSpc>
                <a:spcPct val="120000"/>
              </a:lnSpc>
              <a:spcBef>
                <a:spcPts val="0"/>
              </a:spcBef>
              <a:spcAft>
                <a:spcPts val="0"/>
              </a:spcAft>
              <a:buSzPts val="1400"/>
              <a:buFont typeface="Arial"/>
              <a:buNone/>
              <a:defRPr b="1" i="0" sz="1300" u="none" cap="none" strike="noStrike">
                <a:latin typeface="Arial"/>
                <a:ea typeface="Arial"/>
                <a:cs typeface="Arial"/>
                <a:sym typeface="Arial"/>
              </a:defRPr>
            </a:lvl1pPr>
            <a:lvl2pPr indent="76200" lvl="1" marL="0"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indent="165100" lvl="2" marL="0"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indent="254000" lvl="3" marL="0"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indent="342900" lvl="4" marL="0"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indent="419100" lvl="5" marL="0"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indent="508000" lvl="6" marL="0"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indent="596900" lvl="7" marL="0"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indent="685800" lvl="8" marL="0"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sp>
        <p:nvSpPr>
          <p:cNvPr id="63" name="Google Shape;63;p6"/>
          <p:cNvSpPr txBox="1"/>
          <p:nvPr>
            <p:ph idx="1" type="body"/>
          </p:nvPr>
        </p:nvSpPr>
        <p:spPr>
          <a:xfrm>
            <a:off x="742950" y="4658700"/>
            <a:ext cx="6925800" cy="290400"/>
          </a:xfrm>
          <a:prstGeom prst="rect">
            <a:avLst/>
          </a:prstGeom>
          <a:noFill/>
          <a:ln>
            <a:noFill/>
          </a:ln>
        </p:spPr>
        <p:txBody>
          <a:bodyPr anchorCtr="0" anchor="b" bIns="91425" lIns="91425" spcFirstLastPara="1" rIns="91425" wrap="square" tIns="91425">
            <a:noAutofit/>
          </a:bodyPr>
          <a:lstStyle>
            <a:lvl1pPr indent="-279400" lvl="0" marL="457200" marR="0" rtl="0">
              <a:lnSpc>
                <a:spcPct val="100000"/>
              </a:lnSpc>
              <a:spcBef>
                <a:spcPts val="0"/>
              </a:spcBef>
              <a:spcAft>
                <a:spcPts val="0"/>
              </a:spcAft>
              <a:buSzPts val="800"/>
              <a:buFont typeface="Arial"/>
              <a:buAutoNum type="alphaUcPeriod"/>
              <a:defRPr b="0" i="0" sz="800" u="none" cap="none" strike="noStrike">
                <a:latin typeface="Arial"/>
                <a:ea typeface="Arial"/>
                <a:cs typeface="Arial"/>
                <a:sym typeface="Arial"/>
              </a:defRPr>
            </a:lvl1pPr>
            <a:lvl2pPr indent="-279400" lvl="1" marL="9144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2pPr>
            <a:lvl3pPr indent="-279400" lvl="2" marL="13716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3pPr>
            <a:lvl4pPr indent="-279400" lvl="3" marL="1828800" marR="0" rtl="0">
              <a:lnSpc>
                <a:spcPct val="100000"/>
              </a:lnSpc>
              <a:spcBef>
                <a:spcPts val="0"/>
              </a:spcBef>
              <a:spcAft>
                <a:spcPts val="0"/>
              </a:spcAft>
              <a:buSzPts val="800"/>
              <a:buFont typeface="Arial"/>
              <a:buAutoNum type="arabicPeriod"/>
              <a:defRPr b="1" i="0" sz="800" u="none" cap="none" strike="noStrike">
                <a:latin typeface="Arial"/>
                <a:ea typeface="Arial"/>
                <a:cs typeface="Arial"/>
                <a:sym typeface="Arial"/>
              </a:defRPr>
            </a:lvl4pPr>
            <a:lvl5pPr indent="-279400" lvl="4" marL="22860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5pPr>
            <a:lvl6pPr indent="-279400" lvl="5" marL="27432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6pPr>
            <a:lvl7pPr indent="-279400" lvl="6" marL="3200400" marR="0" rtl="0">
              <a:lnSpc>
                <a:spcPct val="100000"/>
              </a:lnSpc>
              <a:spcBef>
                <a:spcPts val="0"/>
              </a:spcBef>
              <a:spcAft>
                <a:spcPts val="0"/>
              </a:spcAft>
              <a:buSzPts val="800"/>
              <a:buFont typeface="Arial"/>
              <a:buAutoNum type="arabicPeriod"/>
              <a:defRPr b="1" i="0" sz="800" u="none" cap="none" strike="noStrike">
                <a:latin typeface="Arial"/>
                <a:ea typeface="Arial"/>
                <a:cs typeface="Arial"/>
                <a:sym typeface="Arial"/>
              </a:defRPr>
            </a:lvl7pPr>
            <a:lvl8pPr indent="-279400" lvl="7" marL="36576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8pPr>
            <a:lvl9pPr indent="-279400" lvl="8" marL="41148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9pPr>
          </a:lstStyle>
          <a:p/>
        </p:txBody>
      </p:sp>
      <p:sp>
        <p:nvSpPr>
          <p:cNvPr id="64" name="Google Shape;64;p6"/>
          <p:cNvSpPr/>
          <p:nvPr/>
        </p:nvSpPr>
        <p:spPr>
          <a:xfrm>
            <a:off x="9312750" y="28625"/>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800">
                <a:solidFill>
                  <a:schemeClr val="accent6"/>
                </a:solidFill>
                <a:highlight>
                  <a:srgbClr val="FFFFFF"/>
                </a:highlight>
              </a:rPr>
              <a:t>Please write the title in all capital letters</a:t>
            </a:r>
            <a:endParaRPr sz="800">
              <a:solidFill>
                <a:schemeClr val="accent6"/>
              </a:solidFill>
              <a:highlight>
                <a:srgbClr val="FFFFFF"/>
              </a:highlight>
            </a:endParaRPr>
          </a:p>
        </p:txBody>
      </p:sp>
      <p:pic>
        <p:nvPicPr>
          <p:cNvPr descr="logo_zalando_rgb_hor_all.png" id="65" name="Google Shape;65;p6"/>
          <p:cNvPicPr preferRelativeResize="0"/>
          <p:nvPr/>
        </p:nvPicPr>
        <p:blipFill>
          <a:blip r:embed="rId2">
            <a:alphaModFix/>
          </a:blip>
          <a:stretch>
            <a:fillRect/>
          </a:stretch>
        </p:blipFill>
        <p:spPr>
          <a:xfrm>
            <a:off x="7710810" y="4717150"/>
            <a:ext cx="825077" cy="1632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4_Free_with Title and Subtitle" showMasterSp="0">
  <p:cSld name="diagram">
    <p:bg>
      <p:bgPr>
        <a:solidFill>
          <a:srgbClr val="FFFFFF"/>
        </a:solidFill>
      </p:bgPr>
    </p:bg>
    <p:spTree>
      <p:nvGrpSpPr>
        <p:cNvPr id="66" name="Shape 66"/>
        <p:cNvGrpSpPr/>
        <p:nvPr/>
      </p:nvGrpSpPr>
      <p:grpSpPr>
        <a:xfrm>
          <a:off x="0" y="0"/>
          <a:ext cx="0" cy="0"/>
          <a:chOff x="0" y="0"/>
          <a:chExt cx="0" cy="0"/>
        </a:xfrm>
      </p:grpSpPr>
      <p:sp>
        <p:nvSpPr>
          <p:cNvPr id="67" name="Google Shape;67;p7"/>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68" name="Google Shape;68;p7"/>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69" name="Google Shape;69;p7"/>
          <p:cNvSpPr txBox="1"/>
          <p:nvPr>
            <p:ph type="title"/>
          </p:nvPr>
        </p:nvSpPr>
        <p:spPr>
          <a:xfrm>
            <a:off x="597198" y="219254"/>
            <a:ext cx="7952700" cy="751800"/>
          </a:xfrm>
          <a:prstGeom prst="rect">
            <a:avLst/>
          </a:prstGeom>
          <a:noFill/>
          <a:ln>
            <a:noFill/>
          </a:ln>
        </p:spPr>
        <p:txBody>
          <a:bodyPr anchorCtr="0" anchor="ctr" bIns="91425" lIns="91425" spcFirstLastPara="1" rIns="91425" wrap="square" tIns="91425">
            <a:noAutofit/>
          </a:bodyPr>
          <a:lstStyle>
            <a:lvl1pPr indent="0" lvl="0" marL="0" marR="0" rtl="0" algn="ctr">
              <a:lnSpc>
                <a:spcPct val="120000"/>
              </a:lnSpc>
              <a:spcBef>
                <a:spcPts val="0"/>
              </a:spcBef>
              <a:spcAft>
                <a:spcPts val="0"/>
              </a:spcAft>
              <a:buSzPts val="1400"/>
              <a:buFont typeface="Arial"/>
              <a:buNone/>
              <a:defRPr b="1" i="0" sz="1300" u="none" cap="none" strike="noStrike">
                <a:latin typeface="Arial"/>
                <a:ea typeface="Arial"/>
                <a:cs typeface="Arial"/>
                <a:sym typeface="Arial"/>
              </a:defRPr>
            </a:lvl1pPr>
            <a:lvl2pPr indent="76200" lvl="1" marL="0"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indent="165100" lvl="2" marL="0"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indent="254000" lvl="3" marL="0"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indent="342900" lvl="4" marL="0"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indent="419100" lvl="5" marL="0"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indent="508000" lvl="6" marL="0"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indent="596900" lvl="7" marL="0"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indent="685800" lvl="8" marL="0"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sp>
        <p:nvSpPr>
          <p:cNvPr id="70" name="Google Shape;70;p7"/>
          <p:cNvSpPr txBox="1"/>
          <p:nvPr>
            <p:ph idx="1" type="body"/>
          </p:nvPr>
        </p:nvSpPr>
        <p:spPr>
          <a:xfrm>
            <a:off x="595856" y="969875"/>
            <a:ext cx="7946100" cy="210900"/>
          </a:xfrm>
          <a:prstGeom prst="rect">
            <a:avLst/>
          </a:prstGeom>
          <a:noFill/>
          <a:ln>
            <a:noFill/>
          </a:ln>
        </p:spPr>
        <p:txBody>
          <a:bodyPr anchorCtr="0" anchor="ctr" bIns="91425" lIns="91425" spcFirstLastPara="1" rIns="91425" wrap="square" tIns="91425">
            <a:noAutofit/>
          </a:bodyPr>
          <a:lstStyle>
            <a:lvl1pPr indent="-228600" lvl="0" marL="457200" marR="0" rtl="0" algn="ctr">
              <a:lnSpc>
                <a:spcPct val="120000"/>
              </a:lnSpc>
              <a:spcBef>
                <a:spcPts val="0"/>
              </a:spcBef>
              <a:spcAft>
                <a:spcPts val="0"/>
              </a:spcAft>
              <a:buSzPts val="1400"/>
              <a:buFont typeface="Arial"/>
              <a:buNone/>
              <a:defRPr b="1" i="0" sz="1000" u="none" cap="none" strike="noStrike">
                <a:latin typeface="Arial"/>
                <a:ea typeface="Arial"/>
                <a:cs typeface="Arial"/>
                <a:sym typeface="Arial"/>
              </a:defRPr>
            </a:lvl1pPr>
            <a:lvl2pPr indent="-228600" lvl="1" marL="914400" marR="0" rtl="0" algn="ctr">
              <a:lnSpc>
                <a:spcPct val="150000"/>
              </a:lnSpc>
              <a:spcBef>
                <a:spcPts val="0"/>
              </a:spcBef>
              <a:spcAft>
                <a:spcPts val="0"/>
              </a:spcAft>
              <a:buSzPts val="600"/>
              <a:buFont typeface="Arial"/>
              <a:buNone/>
              <a:defRPr i="0" sz="600" u="none" cap="none" strike="noStrike">
                <a:latin typeface="Arial"/>
                <a:ea typeface="Arial"/>
                <a:cs typeface="Arial"/>
                <a:sym typeface="Arial"/>
              </a:defRPr>
            </a:lvl2pPr>
            <a:lvl3pPr indent="-228600" lvl="2" marL="1371600" marR="0" rtl="0" algn="ctr">
              <a:lnSpc>
                <a:spcPct val="150000"/>
              </a:lnSpc>
              <a:spcBef>
                <a:spcPts val="0"/>
              </a:spcBef>
              <a:spcAft>
                <a:spcPts val="0"/>
              </a:spcAft>
              <a:buSzPts val="600"/>
              <a:buFont typeface="Arial"/>
              <a:buNone/>
              <a:defRPr i="0" sz="600" u="none" cap="none" strike="noStrike">
                <a:latin typeface="Arial"/>
                <a:ea typeface="Arial"/>
                <a:cs typeface="Arial"/>
                <a:sym typeface="Arial"/>
              </a:defRPr>
            </a:lvl3pPr>
            <a:lvl4pPr indent="-228600" lvl="3" marL="1828800" marR="0" rtl="0" algn="ctr">
              <a:lnSpc>
                <a:spcPct val="150000"/>
              </a:lnSpc>
              <a:spcBef>
                <a:spcPts val="0"/>
              </a:spcBef>
              <a:spcAft>
                <a:spcPts val="0"/>
              </a:spcAft>
              <a:buSzPts val="600"/>
              <a:buFont typeface="Arial"/>
              <a:buNone/>
              <a:defRPr i="0" sz="600" u="none" cap="none" strike="noStrike">
                <a:latin typeface="Arial"/>
                <a:ea typeface="Arial"/>
                <a:cs typeface="Arial"/>
                <a:sym typeface="Arial"/>
              </a:defRPr>
            </a:lvl4pPr>
            <a:lvl5pPr indent="-228600" lvl="4" marL="2286000" marR="0" rtl="0" algn="ctr">
              <a:lnSpc>
                <a:spcPct val="150000"/>
              </a:lnSpc>
              <a:spcBef>
                <a:spcPts val="0"/>
              </a:spcBef>
              <a:spcAft>
                <a:spcPts val="0"/>
              </a:spcAft>
              <a:buSzPts val="600"/>
              <a:buFont typeface="Arial"/>
              <a:buNone/>
              <a:defRPr i="0" sz="600" u="none" cap="none" strike="noStrike">
                <a:latin typeface="Arial"/>
                <a:ea typeface="Arial"/>
                <a:cs typeface="Arial"/>
                <a:sym typeface="Arial"/>
              </a:defRPr>
            </a:lvl5pPr>
            <a:lvl6pPr indent="-266700" lvl="5" marL="2743200" marR="0" rtl="0" algn="ctr">
              <a:lnSpc>
                <a:spcPct val="150000"/>
              </a:lnSpc>
              <a:spcBef>
                <a:spcPts val="0"/>
              </a:spcBef>
              <a:spcAft>
                <a:spcPts val="0"/>
              </a:spcAft>
              <a:buSzPts val="600"/>
              <a:buFont typeface="Arial"/>
              <a:buChar char="•"/>
              <a:defRPr i="0" sz="600" u="none" cap="none" strike="noStrike">
                <a:latin typeface="Arial"/>
                <a:ea typeface="Arial"/>
                <a:cs typeface="Arial"/>
                <a:sym typeface="Arial"/>
              </a:defRPr>
            </a:lvl6pPr>
            <a:lvl7pPr indent="-266700" lvl="6" marL="3200400" marR="0" rtl="0" algn="ctr">
              <a:lnSpc>
                <a:spcPct val="150000"/>
              </a:lnSpc>
              <a:spcBef>
                <a:spcPts val="0"/>
              </a:spcBef>
              <a:spcAft>
                <a:spcPts val="0"/>
              </a:spcAft>
              <a:buSzPts val="600"/>
              <a:buFont typeface="Arial"/>
              <a:buChar char="•"/>
              <a:defRPr i="0" sz="600" u="none" cap="none" strike="noStrike">
                <a:latin typeface="Arial"/>
                <a:ea typeface="Arial"/>
                <a:cs typeface="Arial"/>
                <a:sym typeface="Arial"/>
              </a:defRPr>
            </a:lvl7pPr>
            <a:lvl8pPr indent="-266700" lvl="7" marL="3657600" marR="0" rtl="0" algn="ctr">
              <a:lnSpc>
                <a:spcPct val="150000"/>
              </a:lnSpc>
              <a:spcBef>
                <a:spcPts val="0"/>
              </a:spcBef>
              <a:spcAft>
                <a:spcPts val="0"/>
              </a:spcAft>
              <a:buSzPts val="600"/>
              <a:buFont typeface="Arial"/>
              <a:buChar char="•"/>
              <a:defRPr i="0" sz="600" u="none" cap="none" strike="noStrike">
                <a:latin typeface="Arial"/>
                <a:ea typeface="Arial"/>
                <a:cs typeface="Arial"/>
                <a:sym typeface="Arial"/>
              </a:defRPr>
            </a:lvl8pPr>
            <a:lvl9pPr indent="-266700" lvl="8" marL="4114800" marR="0" rtl="0" algn="ctr">
              <a:lnSpc>
                <a:spcPct val="150000"/>
              </a:lnSpc>
              <a:spcBef>
                <a:spcPts val="0"/>
              </a:spcBef>
              <a:spcAft>
                <a:spcPts val="0"/>
              </a:spcAft>
              <a:buSzPts val="600"/>
              <a:buFont typeface="Arial"/>
              <a:buChar char="•"/>
              <a:defRPr i="0" sz="600" u="none" cap="none" strike="noStrike">
                <a:latin typeface="Arial"/>
                <a:ea typeface="Arial"/>
                <a:cs typeface="Arial"/>
                <a:sym typeface="Arial"/>
              </a:defRPr>
            </a:lvl9pPr>
          </a:lstStyle>
          <a:p/>
        </p:txBody>
      </p:sp>
      <p:sp>
        <p:nvSpPr>
          <p:cNvPr id="71" name="Google Shape;71;p7"/>
          <p:cNvSpPr txBox="1"/>
          <p:nvPr>
            <p:ph idx="2" type="body"/>
          </p:nvPr>
        </p:nvSpPr>
        <p:spPr>
          <a:xfrm>
            <a:off x="742950" y="4658700"/>
            <a:ext cx="6925800" cy="290400"/>
          </a:xfrm>
          <a:prstGeom prst="rect">
            <a:avLst/>
          </a:prstGeom>
          <a:noFill/>
          <a:ln>
            <a:noFill/>
          </a:ln>
        </p:spPr>
        <p:txBody>
          <a:bodyPr anchorCtr="0" anchor="b" bIns="91425" lIns="91425" spcFirstLastPara="1" rIns="91425" wrap="square" tIns="91425">
            <a:noAutofit/>
          </a:bodyPr>
          <a:lstStyle>
            <a:lvl1pPr indent="-279400" lvl="0" marL="457200" marR="0" rtl="0">
              <a:lnSpc>
                <a:spcPct val="100000"/>
              </a:lnSpc>
              <a:spcBef>
                <a:spcPts val="0"/>
              </a:spcBef>
              <a:spcAft>
                <a:spcPts val="0"/>
              </a:spcAft>
              <a:buSzPts val="800"/>
              <a:buFont typeface="Arial"/>
              <a:buAutoNum type="alphaUcPeriod"/>
              <a:defRPr b="0" i="0" sz="800" u="none" cap="none" strike="noStrike">
                <a:latin typeface="Arial"/>
                <a:ea typeface="Arial"/>
                <a:cs typeface="Arial"/>
                <a:sym typeface="Arial"/>
              </a:defRPr>
            </a:lvl1pPr>
            <a:lvl2pPr indent="-279400" lvl="1" marL="9144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2pPr>
            <a:lvl3pPr indent="-279400" lvl="2" marL="13716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3pPr>
            <a:lvl4pPr indent="-279400" lvl="3" marL="1828800" marR="0" rtl="0">
              <a:lnSpc>
                <a:spcPct val="100000"/>
              </a:lnSpc>
              <a:spcBef>
                <a:spcPts val="0"/>
              </a:spcBef>
              <a:spcAft>
                <a:spcPts val="0"/>
              </a:spcAft>
              <a:buSzPts val="800"/>
              <a:buFont typeface="Arial"/>
              <a:buAutoNum type="arabicPeriod"/>
              <a:defRPr b="1" i="0" sz="800" u="none" cap="none" strike="noStrike">
                <a:latin typeface="Arial"/>
                <a:ea typeface="Arial"/>
                <a:cs typeface="Arial"/>
                <a:sym typeface="Arial"/>
              </a:defRPr>
            </a:lvl4pPr>
            <a:lvl5pPr indent="-279400" lvl="4" marL="22860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5pPr>
            <a:lvl6pPr indent="-279400" lvl="5" marL="27432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6pPr>
            <a:lvl7pPr indent="-279400" lvl="6" marL="3200400" marR="0" rtl="0">
              <a:lnSpc>
                <a:spcPct val="100000"/>
              </a:lnSpc>
              <a:spcBef>
                <a:spcPts val="0"/>
              </a:spcBef>
              <a:spcAft>
                <a:spcPts val="0"/>
              </a:spcAft>
              <a:buSzPts val="800"/>
              <a:buFont typeface="Arial"/>
              <a:buAutoNum type="arabicPeriod"/>
              <a:defRPr b="1" i="0" sz="800" u="none" cap="none" strike="noStrike">
                <a:latin typeface="Arial"/>
                <a:ea typeface="Arial"/>
                <a:cs typeface="Arial"/>
                <a:sym typeface="Arial"/>
              </a:defRPr>
            </a:lvl7pPr>
            <a:lvl8pPr indent="-279400" lvl="7" marL="36576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8pPr>
            <a:lvl9pPr indent="-279400" lvl="8" marL="41148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9pPr>
          </a:lstStyle>
          <a:p/>
        </p:txBody>
      </p:sp>
      <p:sp>
        <p:nvSpPr>
          <p:cNvPr id="72" name="Google Shape;72;p7"/>
          <p:cNvSpPr/>
          <p:nvPr/>
        </p:nvSpPr>
        <p:spPr>
          <a:xfrm>
            <a:off x="9312750" y="28625"/>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800">
                <a:solidFill>
                  <a:schemeClr val="accent6"/>
                </a:solidFill>
                <a:highlight>
                  <a:srgbClr val="FFFFFF"/>
                </a:highlight>
              </a:rPr>
              <a:t>Please write the title in all capital letters</a:t>
            </a:r>
            <a:endParaRPr sz="800">
              <a:solidFill>
                <a:schemeClr val="accent6"/>
              </a:solidFill>
              <a:highlight>
                <a:srgbClr val="FFFFFF"/>
              </a:highlight>
            </a:endParaRPr>
          </a:p>
        </p:txBody>
      </p:sp>
      <p:pic>
        <p:nvPicPr>
          <p:cNvPr descr="logo_zalando_rgb_hor_all.png" id="73" name="Google Shape;73;p7"/>
          <p:cNvPicPr preferRelativeResize="0"/>
          <p:nvPr/>
        </p:nvPicPr>
        <p:blipFill>
          <a:blip r:embed="rId2">
            <a:alphaModFix/>
          </a:blip>
          <a:stretch>
            <a:fillRect/>
          </a:stretch>
        </p:blipFill>
        <p:spPr>
          <a:xfrm>
            <a:off x="7710810" y="4717150"/>
            <a:ext cx="825077" cy="1632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5_Text and Image left_01" showMasterSp="0">
  <p:cSld name="1. text + picture">
    <p:bg>
      <p:bgPr>
        <a:solidFill>
          <a:srgbClr val="FFFFFF"/>
        </a:solidFill>
      </p:bgPr>
    </p:bg>
    <p:spTree>
      <p:nvGrpSpPr>
        <p:cNvPr id="74" name="Shape 74"/>
        <p:cNvGrpSpPr/>
        <p:nvPr/>
      </p:nvGrpSpPr>
      <p:grpSpPr>
        <a:xfrm>
          <a:off x="0" y="0"/>
          <a:ext cx="0" cy="0"/>
          <a:chOff x="0" y="0"/>
          <a:chExt cx="0" cy="0"/>
        </a:xfrm>
      </p:grpSpPr>
      <p:sp>
        <p:nvSpPr>
          <p:cNvPr id="75" name="Google Shape;75;p8"/>
          <p:cNvSpPr txBox="1"/>
          <p:nvPr>
            <p:ph idx="1" type="body"/>
          </p:nvPr>
        </p:nvSpPr>
        <p:spPr>
          <a:xfrm>
            <a:off x="4999210" y="1062470"/>
            <a:ext cx="3533100" cy="3417600"/>
          </a:xfrm>
          <a:prstGeom prst="rect">
            <a:avLst/>
          </a:prstGeom>
          <a:noFill/>
          <a:ln>
            <a:noFill/>
          </a:ln>
        </p:spPr>
        <p:txBody>
          <a:bodyPr anchorCtr="0" anchor="ctr" bIns="91425" lIns="91425" spcFirstLastPara="1" rIns="91425" wrap="square" tIns="91425">
            <a:noAutofit/>
          </a:bodyPr>
          <a:lstStyle>
            <a:lvl1pPr indent="-304800" lvl="0" marL="457200" marR="0" rtl="0" algn="l">
              <a:lnSpc>
                <a:spcPct val="100000"/>
              </a:lnSpc>
              <a:spcBef>
                <a:spcPts val="1200"/>
              </a:spcBef>
              <a:spcAft>
                <a:spcPts val="0"/>
              </a:spcAft>
              <a:buSzPts val="1200"/>
              <a:buFont typeface="Arial"/>
              <a:buChar char="•"/>
              <a:defRPr i="0" sz="1200" u="none" cap="none" strike="noStrike">
                <a:latin typeface="Arial"/>
                <a:ea typeface="Arial"/>
                <a:cs typeface="Arial"/>
                <a:sym typeface="Arial"/>
              </a:defRPr>
            </a:lvl1pPr>
            <a:lvl2pPr indent="-298450" lvl="1" marL="914400" marR="0" rtl="0" algn="l">
              <a:lnSpc>
                <a:spcPct val="100000"/>
              </a:lnSpc>
              <a:spcBef>
                <a:spcPts val="600"/>
              </a:spcBef>
              <a:spcAft>
                <a:spcPts val="0"/>
              </a:spcAft>
              <a:buSzPts val="1100"/>
              <a:buFont typeface="Arial"/>
              <a:buChar char="•"/>
              <a:defRPr i="0" sz="1100" u="none" cap="none" strike="noStrike">
                <a:latin typeface="Arial"/>
                <a:ea typeface="Arial"/>
                <a:cs typeface="Arial"/>
                <a:sym typeface="Arial"/>
              </a:defRPr>
            </a:lvl2pPr>
            <a:lvl3pPr indent="-298450" lvl="2" marL="1371600" marR="0" rtl="0" algn="l">
              <a:lnSpc>
                <a:spcPct val="100000"/>
              </a:lnSpc>
              <a:spcBef>
                <a:spcPts val="600"/>
              </a:spcBef>
              <a:spcAft>
                <a:spcPts val="0"/>
              </a:spcAft>
              <a:buSzPts val="1100"/>
              <a:buFont typeface="Arial"/>
              <a:buChar char="•"/>
              <a:defRPr i="0" sz="1100" u="none" cap="none" strike="noStrike">
                <a:latin typeface="Arial"/>
                <a:ea typeface="Arial"/>
                <a:cs typeface="Arial"/>
                <a:sym typeface="Arial"/>
              </a:defRPr>
            </a:lvl3pPr>
            <a:lvl4pPr indent="-298450" lvl="3" marL="1828800" marR="0" rtl="0" algn="l">
              <a:lnSpc>
                <a:spcPct val="100000"/>
              </a:lnSpc>
              <a:spcBef>
                <a:spcPts val="1200"/>
              </a:spcBef>
              <a:spcAft>
                <a:spcPts val="0"/>
              </a:spcAft>
              <a:buSzPts val="1100"/>
              <a:buFont typeface="Arial"/>
              <a:buChar char="•"/>
              <a:defRPr i="0" sz="1100" u="none" cap="none" strike="noStrike">
                <a:latin typeface="Arial"/>
                <a:ea typeface="Arial"/>
                <a:cs typeface="Arial"/>
                <a:sym typeface="Arial"/>
              </a:defRPr>
            </a:lvl4pPr>
            <a:lvl5pPr indent="-298450" lvl="4" marL="22860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5pPr>
            <a:lvl6pPr indent="-298450" lvl="5" marL="27432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6pPr>
            <a:lvl7pPr indent="-298450" lvl="6" marL="32004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7pPr>
            <a:lvl8pPr indent="-298450" lvl="7" marL="36576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8pPr>
            <a:lvl9pPr indent="-298450" lvl="8" marL="41148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9pPr>
          </a:lstStyle>
          <a:p/>
        </p:txBody>
      </p:sp>
      <p:sp>
        <p:nvSpPr>
          <p:cNvPr id="76" name="Google Shape;76;p8"/>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77" name="Google Shape;77;p8"/>
          <p:cNvSpPr/>
          <p:nvPr>
            <p:ph idx="2" type="pic"/>
          </p:nvPr>
        </p:nvSpPr>
        <p:spPr>
          <a:xfrm>
            <a:off x="590352" y="1059656"/>
            <a:ext cx="3983100" cy="4083900"/>
          </a:xfrm>
          <a:prstGeom prst="rect">
            <a:avLst/>
          </a:prstGeom>
          <a:noFill/>
          <a:ln cap="flat" cmpd="sng" w="9525">
            <a:solidFill>
              <a:srgbClr val="D9D9D9"/>
            </a:solidFill>
            <a:prstDash val="dash"/>
            <a:round/>
            <a:headEnd len="sm" w="sm" type="none"/>
            <a:tailEnd len="sm" w="sm" type="none"/>
          </a:ln>
        </p:spPr>
        <p:txBody>
          <a:bodyPr anchorCtr="0" anchor="ctr" bIns="91425" lIns="91425" spcFirstLastPara="1" rIns="91425" wrap="square" tIns="91425">
            <a:noAutofit/>
          </a:bodyPr>
          <a:lstStyle>
            <a:lvl1pPr indent="0" lvl="0" marL="0" marR="0" rtl="0" algn="ctr">
              <a:lnSpc>
                <a:spcPct val="150000"/>
              </a:lnSpc>
              <a:spcBef>
                <a:spcPts val="0"/>
              </a:spcBef>
              <a:spcAft>
                <a:spcPts val="0"/>
              </a:spcAft>
              <a:buSzPts val="1400"/>
              <a:buFont typeface="Arial"/>
              <a:buNone/>
              <a:defRPr b="1" i="0" sz="600" u="none" cap="none" strike="noStrike">
                <a:latin typeface="Arial"/>
                <a:ea typeface="Arial"/>
                <a:cs typeface="Arial"/>
                <a:sym typeface="Arial"/>
              </a:defRPr>
            </a:lvl1pPr>
            <a:lvl2pPr indent="-75670" lvl="1" marL="24077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77257" lvl="2" marL="40745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78845" lvl="3" marL="57414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80432" lvl="4" marL="74083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82020" lvl="5" marL="90752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83607" lvl="6" marL="107420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85195" lvl="7" marL="124089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74082" lvl="8" marL="140758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78" name="Google Shape;78;p8"/>
          <p:cNvSpPr txBox="1"/>
          <p:nvPr>
            <p:ph type="title"/>
          </p:nvPr>
        </p:nvSpPr>
        <p:spPr>
          <a:xfrm>
            <a:off x="597198" y="219254"/>
            <a:ext cx="7952700" cy="751800"/>
          </a:xfrm>
          <a:prstGeom prst="rect">
            <a:avLst/>
          </a:prstGeom>
          <a:noFill/>
          <a:ln>
            <a:noFill/>
          </a:ln>
        </p:spPr>
        <p:txBody>
          <a:bodyPr anchorCtr="0" anchor="ctr" bIns="91425" lIns="91425" spcFirstLastPara="1" rIns="91425" wrap="square" tIns="91425">
            <a:noAutofit/>
          </a:bodyPr>
          <a:lstStyle>
            <a:lvl1pPr indent="0" lvl="0" marL="0" marR="0" rtl="0" algn="ctr">
              <a:lnSpc>
                <a:spcPct val="120000"/>
              </a:lnSpc>
              <a:spcBef>
                <a:spcPts val="0"/>
              </a:spcBef>
              <a:spcAft>
                <a:spcPts val="0"/>
              </a:spcAft>
              <a:buSzPts val="1400"/>
              <a:buFont typeface="Arial"/>
              <a:buNone/>
              <a:defRPr b="1" i="0" sz="1300" u="none" cap="none" strike="noStrike">
                <a:latin typeface="Arial"/>
                <a:ea typeface="Arial"/>
                <a:cs typeface="Arial"/>
                <a:sym typeface="Arial"/>
              </a:defRPr>
            </a:lvl1pPr>
            <a:lvl2pPr indent="76200" lvl="1" marL="0"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indent="165100" lvl="2" marL="0"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indent="254000" lvl="3" marL="0"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indent="342900" lvl="4" marL="0"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indent="419100" lvl="5" marL="0"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indent="508000" lvl="6" marL="0"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indent="596900" lvl="7" marL="0"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indent="685800" lvl="8" marL="0"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sp>
        <p:nvSpPr>
          <p:cNvPr id="79" name="Google Shape;79;p8"/>
          <p:cNvSpPr/>
          <p:nvPr/>
        </p:nvSpPr>
        <p:spPr>
          <a:xfrm>
            <a:off x="5192713"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80" name="Google Shape;80;p8"/>
          <p:cNvSpPr txBox="1"/>
          <p:nvPr>
            <p:ph idx="3" type="body"/>
          </p:nvPr>
        </p:nvSpPr>
        <p:spPr>
          <a:xfrm>
            <a:off x="5267325" y="4658700"/>
            <a:ext cx="2401500" cy="290400"/>
          </a:xfrm>
          <a:prstGeom prst="rect">
            <a:avLst/>
          </a:prstGeom>
          <a:noFill/>
          <a:ln>
            <a:noFill/>
          </a:ln>
        </p:spPr>
        <p:txBody>
          <a:bodyPr anchorCtr="0" anchor="b" bIns="91425" lIns="91425" spcFirstLastPara="1" rIns="91425" wrap="square" tIns="91425">
            <a:noAutofit/>
          </a:bodyPr>
          <a:lstStyle>
            <a:lvl1pPr indent="-279400" lvl="0" marL="457200" marR="0" rtl="0">
              <a:lnSpc>
                <a:spcPct val="100000"/>
              </a:lnSpc>
              <a:spcBef>
                <a:spcPts val="0"/>
              </a:spcBef>
              <a:spcAft>
                <a:spcPts val="0"/>
              </a:spcAft>
              <a:buSzPts val="800"/>
              <a:buFont typeface="Arial"/>
              <a:buAutoNum type="alphaUcPeriod"/>
              <a:defRPr b="0" i="0" sz="800" u="none" cap="none" strike="noStrike">
                <a:latin typeface="Arial"/>
                <a:ea typeface="Arial"/>
                <a:cs typeface="Arial"/>
                <a:sym typeface="Arial"/>
              </a:defRPr>
            </a:lvl1pPr>
            <a:lvl2pPr indent="-279400" lvl="1" marL="9144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2pPr>
            <a:lvl3pPr indent="-279400" lvl="2" marL="13716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3pPr>
            <a:lvl4pPr indent="-279400" lvl="3" marL="1828800" marR="0" rtl="0">
              <a:lnSpc>
                <a:spcPct val="100000"/>
              </a:lnSpc>
              <a:spcBef>
                <a:spcPts val="0"/>
              </a:spcBef>
              <a:spcAft>
                <a:spcPts val="0"/>
              </a:spcAft>
              <a:buSzPts val="800"/>
              <a:buFont typeface="Arial"/>
              <a:buAutoNum type="arabicPeriod"/>
              <a:defRPr b="1" i="0" sz="800" u="none" cap="none" strike="noStrike">
                <a:latin typeface="Arial"/>
                <a:ea typeface="Arial"/>
                <a:cs typeface="Arial"/>
                <a:sym typeface="Arial"/>
              </a:defRPr>
            </a:lvl4pPr>
            <a:lvl5pPr indent="-279400" lvl="4" marL="22860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5pPr>
            <a:lvl6pPr indent="-279400" lvl="5" marL="27432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6pPr>
            <a:lvl7pPr indent="-279400" lvl="6" marL="3200400" marR="0" rtl="0">
              <a:lnSpc>
                <a:spcPct val="100000"/>
              </a:lnSpc>
              <a:spcBef>
                <a:spcPts val="0"/>
              </a:spcBef>
              <a:spcAft>
                <a:spcPts val="0"/>
              </a:spcAft>
              <a:buSzPts val="800"/>
              <a:buFont typeface="Arial"/>
              <a:buAutoNum type="arabicPeriod"/>
              <a:defRPr b="1" i="0" sz="800" u="none" cap="none" strike="noStrike">
                <a:latin typeface="Arial"/>
                <a:ea typeface="Arial"/>
                <a:cs typeface="Arial"/>
                <a:sym typeface="Arial"/>
              </a:defRPr>
            </a:lvl7pPr>
            <a:lvl8pPr indent="-279400" lvl="7" marL="36576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8pPr>
            <a:lvl9pPr indent="-279400" lvl="8" marL="41148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9pPr>
          </a:lstStyle>
          <a:p/>
        </p:txBody>
      </p:sp>
      <p:sp>
        <p:nvSpPr>
          <p:cNvPr id="81" name="Google Shape;81;p8"/>
          <p:cNvSpPr/>
          <p:nvPr/>
        </p:nvSpPr>
        <p:spPr>
          <a:xfrm>
            <a:off x="9312750" y="562025"/>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500"/>
              </a:spcBef>
              <a:spcAft>
                <a:spcPts val="500"/>
              </a:spcAft>
              <a:buNone/>
            </a:pPr>
            <a:r>
              <a:rPr lang="en" sz="800">
                <a:solidFill>
                  <a:schemeClr val="accent6"/>
                </a:solidFill>
                <a:highlight>
                  <a:srgbClr val="FFFFFF"/>
                </a:highlight>
              </a:rPr>
              <a:t>Please write the title in all capital letters</a:t>
            </a:r>
            <a:endParaRPr sz="800">
              <a:solidFill>
                <a:schemeClr val="accent6"/>
              </a:solidFill>
              <a:highlight>
                <a:srgbClr val="FFFFFF"/>
              </a:highlight>
            </a:endParaRPr>
          </a:p>
        </p:txBody>
      </p:sp>
      <p:sp>
        <p:nvSpPr>
          <p:cNvPr id="82" name="Google Shape;82;p8"/>
          <p:cNvSpPr/>
          <p:nvPr/>
        </p:nvSpPr>
        <p:spPr>
          <a:xfrm>
            <a:off x="9312750" y="28625"/>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800">
                <a:solidFill>
                  <a:schemeClr val="accent6"/>
                </a:solidFill>
                <a:highlight>
                  <a:srgbClr val="FFFFFF"/>
                </a:highlight>
              </a:rPr>
              <a:t>Put images in the grey dotted box "unsupported placeholder"</a:t>
            </a:r>
            <a:endParaRPr sz="800">
              <a:solidFill>
                <a:schemeClr val="accent6"/>
              </a:solidFill>
              <a:highlight>
                <a:srgbClr val="FFFFFF"/>
              </a:highlight>
            </a:endParaRPr>
          </a:p>
        </p:txBody>
      </p:sp>
      <p:sp>
        <p:nvSpPr>
          <p:cNvPr id="83" name="Google Shape;83;p8"/>
          <p:cNvSpPr/>
          <p:nvPr/>
        </p:nvSpPr>
        <p:spPr>
          <a:xfrm>
            <a:off x="9312750" y="1095425"/>
            <a:ext cx="1317600" cy="6660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500"/>
              </a:spcBef>
              <a:spcAft>
                <a:spcPts val="500"/>
              </a:spcAft>
              <a:buNone/>
            </a:pPr>
            <a:r>
              <a:rPr lang="en" sz="800">
                <a:solidFill>
                  <a:schemeClr val="accent6"/>
                </a:solidFill>
                <a:highlight>
                  <a:srgbClr val="FFFFFF"/>
                </a:highlight>
              </a:rPr>
              <a:t>Use bullet points to summarize information rather than writing long paragraphs in the text box</a:t>
            </a:r>
            <a:endParaRPr sz="800">
              <a:solidFill>
                <a:schemeClr val="accent6"/>
              </a:solidFill>
              <a:highlight>
                <a:srgbClr val="FFFFFF"/>
              </a:highlight>
            </a:endParaRPr>
          </a:p>
        </p:txBody>
      </p:sp>
      <p:pic>
        <p:nvPicPr>
          <p:cNvPr descr="logo_zalando_rgb_hor_all.png" id="84" name="Google Shape;84;p8"/>
          <p:cNvPicPr preferRelativeResize="0"/>
          <p:nvPr/>
        </p:nvPicPr>
        <p:blipFill>
          <a:blip r:embed="rId2">
            <a:alphaModFix/>
          </a:blip>
          <a:stretch>
            <a:fillRect/>
          </a:stretch>
        </p:blipFill>
        <p:spPr>
          <a:xfrm>
            <a:off x="7710810" y="4717150"/>
            <a:ext cx="825077" cy="1632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5_Text and Image left_02" showMasterSp="0">
  <p:cSld name="1_text + picture">
    <p:bg>
      <p:bgPr>
        <a:solidFill>
          <a:srgbClr val="FFFFFF"/>
        </a:solidFill>
      </p:bgPr>
    </p:bg>
    <p:spTree>
      <p:nvGrpSpPr>
        <p:cNvPr id="85" name="Shape 85"/>
        <p:cNvGrpSpPr/>
        <p:nvPr/>
      </p:nvGrpSpPr>
      <p:grpSpPr>
        <a:xfrm>
          <a:off x="0" y="0"/>
          <a:ext cx="0" cy="0"/>
          <a:chOff x="0" y="0"/>
          <a:chExt cx="0" cy="0"/>
        </a:xfrm>
      </p:grpSpPr>
      <p:sp>
        <p:nvSpPr>
          <p:cNvPr id="86" name="Google Shape;86;p9"/>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87" name="Google Shape;87;p9"/>
          <p:cNvSpPr/>
          <p:nvPr>
            <p:ph idx="2" type="pic"/>
          </p:nvPr>
        </p:nvSpPr>
        <p:spPr>
          <a:xfrm>
            <a:off x="0" y="1059656"/>
            <a:ext cx="4572000" cy="3429000"/>
          </a:xfrm>
          <a:prstGeom prst="rect">
            <a:avLst/>
          </a:prstGeom>
          <a:noFill/>
          <a:ln cap="flat" cmpd="sng" w="9525">
            <a:solidFill>
              <a:srgbClr val="D9D9D9"/>
            </a:solidFill>
            <a:prstDash val="dash"/>
            <a:round/>
            <a:headEnd len="sm" w="sm" type="none"/>
            <a:tailEnd len="sm" w="sm" type="none"/>
          </a:ln>
        </p:spPr>
        <p:txBody>
          <a:bodyPr anchorCtr="0" anchor="ctr" bIns="91425" lIns="91425" spcFirstLastPara="1" rIns="91425" wrap="square" tIns="91425">
            <a:noAutofit/>
          </a:bodyPr>
          <a:lstStyle>
            <a:lvl1pPr indent="0" lvl="0" marL="0" marR="0" rtl="0" algn="ctr">
              <a:lnSpc>
                <a:spcPct val="150000"/>
              </a:lnSpc>
              <a:spcBef>
                <a:spcPts val="0"/>
              </a:spcBef>
              <a:spcAft>
                <a:spcPts val="0"/>
              </a:spcAft>
              <a:buSzPts val="1400"/>
              <a:buFont typeface="Arial"/>
              <a:buNone/>
              <a:defRPr b="1" i="0" sz="600" u="none" cap="none" strike="noStrike">
                <a:latin typeface="Arial"/>
                <a:ea typeface="Arial"/>
                <a:cs typeface="Arial"/>
                <a:sym typeface="Arial"/>
              </a:defRPr>
            </a:lvl1pPr>
            <a:lvl2pPr indent="-75670" lvl="1" marL="24077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77257" lvl="2" marL="40745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78845" lvl="3" marL="57414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80432" lvl="4" marL="74083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82020" lvl="5" marL="90752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83607" lvl="6" marL="107420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85195" lvl="7" marL="124089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74082" lvl="8" marL="140758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88" name="Google Shape;88;p9"/>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89" name="Google Shape;89;p9"/>
          <p:cNvSpPr txBox="1"/>
          <p:nvPr>
            <p:ph type="title"/>
          </p:nvPr>
        </p:nvSpPr>
        <p:spPr>
          <a:xfrm>
            <a:off x="597198" y="219254"/>
            <a:ext cx="7952700" cy="751800"/>
          </a:xfrm>
          <a:prstGeom prst="rect">
            <a:avLst/>
          </a:prstGeom>
          <a:noFill/>
          <a:ln>
            <a:noFill/>
          </a:ln>
        </p:spPr>
        <p:txBody>
          <a:bodyPr anchorCtr="0" anchor="ctr" bIns="91425" lIns="91425" spcFirstLastPara="1" rIns="91425" wrap="square" tIns="91425">
            <a:noAutofit/>
          </a:bodyPr>
          <a:lstStyle>
            <a:lvl1pPr indent="0" lvl="0" marL="0" marR="0" rtl="0" algn="ctr">
              <a:lnSpc>
                <a:spcPct val="120000"/>
              </a:lnSpc>
              <a:spcBef>
                <a:spcPts val="0"/>
              </a:spcBef>
              <a:spcAft>
                <a:spcPts val="0"/>
              </a:spcAft>
              <a:buSzPts val="1400"/>
              <a:buFont typeface="Arial"/>
              <a:buNone/>
              <a:defRPr b="1" i="0" sz="1300" u="none" cap="none" strike="noStrike">
                <a:latin typeface="Arial"/>
                <a:ea typeface="Arial"/>
                <a:cs typeface="Arial"/>
                <a:sym typeface="Arial"/>
              </a:defRPr>
            </a:lvl1pPr>
            <a:lvl2pPr indent="76200" lvl="1" marL="0"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indent="165100" lvl="2" marL="0"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indent="254000" lvl="3" marL="0"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indent="342900" lvl="4" marL="0"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indent="419100" lvl="5" marL="0"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indent="508000" lvl="6" marL="0"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indent="596900" lvl="7" marL="0"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indent="685800" lvl="8" marL="0"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sp>
        <p:nvSpPr>
          <p:cNvPr id="90" name="Google Shape;90;p9"/>
          <p:cNvSpPr txBox="1"/>
          <p:nvPr>
            <p:ph idx="1" type="body"/>
          </p:nvPr>
        </p:nvSpPr>
        <p:spPr>
          <a:xfrm>
            <a:off x="4999210" y="1062470"/>
            <a:ext cx="3533100" cy="3417600"/>
          </a:xfrm>
          <a:prstGeom prst="rect">
            <a:avLst/>
          </a:prstGeom>
          <a:noFill/>
          <a:ln>
            <a:noFill/>
          </a:ln>
        </p:spPr>
        <p:txBody>
          <a:bodyPr anchorCtr="0" anchor="ctr" bIns="91425" lIns="91425" spcFirstLastPara="1" rIns="91425" wrap="square" tIns="91425">
            <a:noAutofit/>
          </a:bodyPr>
          <a:lstStyle>
            <a:lvl1pPr indent="-304800" lvl="0" marL="457200" marR="0" rtl="0" algn="l">
              <a:lnSpc>
                <a:spcPct val="100000"/>
              </a:lnSpc>
              <a:spcBef>
                <a:spcPts val="1200"/>
              </a:spcBef>
              <a:spcAft>
                <a:spcPts val="0"/>
              </a:spcAft>
              <a:buSzPts val="1200"/>
              <a:buFont typeface="Arial"/>
              <a:buChar char="•"/>
              <a:defRPr i="0" sz="1200" u="none" cap="none" strike="noStrike">
                <a:latin typeface="Arial"/>
                <a:ea typeface="Arial"/>
                <a:cs typeface="Arial"/>
                <a:sym typeface="Arial"/>
              </a:defRPr>
            </a:lvl1pPr>
            <a:lvl2pPr indent="-298450" lvl="1" marL="914400" marR="0" rtl="0" algn="l">
              <a:lnSpc>
                <a:spcPct val="100000"/>
              </a:lnSpc>
              <a:spcBef>
                <a:spcPts val="600"/>
              </a:spcBef>
              <a:spcAft>
                <a:spcPts val="0"/>
              </a:spcAft>
              <a:buSzPts val="1100"/>
              <a:buFont typeface="Arial"/>
              <a:buChar char="•"/>
              <a:defRPr i="0" sz="1100" u="none" cap="none" strike="noStrike">
                <a:latin typeface="Arial"/>
                <a:ea typeface="Arial"/>
                <a:cs typeface="Arial"/>
                <a:sym typeface="Arial"/>
              </a:defRPr>
            </a:lvl2pPr>
            <a:lvl3pPr indent="-298450" lvl="2" marL="1371600" marR="0" rtl="0" algn="l">
              <a:lnSpc>
                <a:spcPct val="100000"/>
              </a:lnSpc>
              <a:spcBef>
                <a:spcPts val="600"/>
              </a:spcBef>
              <a:spcAft>
                <a:spcPts val="0"/>
              </a:spcAft>
              <a:buSzPts val="1100"/>
              <a:buFont typeface="Arial"/>
              <a:buChar char="•"/>
              <a:defRPr i="0" sz="1100" u="none" cap="none" strike="noStrike">
                <a:latin typeface="Arial"/>
                <a:ea typeface="Arial"/>
                <a:cs typeface="Arial"/>
                <a:sym typeface="Arial"/>
              </a:defRPr>
            </a:lvl3pPr>
            <a:lvl4pPr indent="-298450" lvl="3" marL="1828800" marR="0" rtl="0" algn="l">
              <a:lnSpc>
                <a:spcPct val="100000"/>
              </a:lnSpc>
              <a:spcBef>
                <a:spcPts val="1200"/>
              </a:spcBef>
              <a:spcAft>
                <a:spcPts val="0"/>
              </a:spcAft>
              <a:buSzPts val="1100"/>
              <a:buFont typeface="Arial"/>
              <a:buChar char="•"/>
              <a:defRPr i="0" sz="1100" u="none" cap="none" strike="noStrike">
                <a:latin typeface="Arial"/>
                <a:ea typeface="Arial"/>
                <a:cs typeface="Arial"/>
                <a:sym typeface="Arial"/>
              </a:defRPr>
            </a:lvl4pPr>
            <a:lvl5pPr indent="-298450" lvl="4" marL="22860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5pPr>
            <a:lvl6pPr indent="-298450" lvl="5" marL="27432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6pPr>
            <a:lvl7pPr indent="-298450" lvl="6" marL="32004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7pPr>
            <a:lvl8pPr indent="-298450" lvl="7" marL="36576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8pPr>
            <a:lvl9pPr indent="-298450" lvl="8" marL="41148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9pPr>
          </a:lstStyle>
          <a:p/>
        </p:txBody>
      </p:sp>
      <p:sp>
        <p:nvSpPr>
          <p:cNvPr id="91" name="Google Shape;91;p9"/>
          <p:cNvSpPr txBox="1"/>
          <p:nvPr>
            <p:ph idx="3" type="body"/>
          </p:nvPr>
        </p:nvSpPr>
        <p:spPr>
          <a:xfrm>
            <a:off x="742950" y="4658700"/>
            <a:ext cx="6925800" cy="290400"/>
          </a:xfrm>
          <a:prstGeom prst="rect">
            <a:avLst/>
          </a:prstGeom>
          <a:noFill/>
          <a:ln>
            <a:noFill/>
          </a:ln>
        </p:spPr>
        <p:txBody>
          <a:bodyPr anchorCtr="0" anchor="b" bIns="91425" lIns="91425" spcFirstLastPara="1" rIns="91425" wrap="square" tIns="91425">
            <a:noAutofit/>
          </a:bodyPr>
          <a:lstStyle>
            <a:lvl1pPr indent="-279400" lvl="0" marL="457200" marR="0" rtl="0">
              <a:lnSpc>
                <a:spcPct val="100000"/>
              </a:lnSpc>
              <a:spcBef>
                <a:spcPts val="0"/>
              </a:spcBef>
              <a:spcAft>
                <a:spcPts val="0"/>
              </a:spcAft>
              <a:buSzPts val="800"/>
              <a:buFont typeface="Arial"/>
              <a:buAutoNum type="alphaUcPeriod"/>
              <a:defRPr b="0" i="0" sz="800" u="none" cap="none" strike="noStrike">
                <a:latin typeface="Arial"/>
                <a:ea typeface="Arial"/>
                <a:cs typeface="Arial"/>
                <a:sym typeface="Arial"/>
              </a:defRPr>
            </a:lvl1pPr>
            <a:lvl2pPr indent="-279400" lvl="1" marL="9144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2pPr>
            <a:lvl3pPr indent="-279400" lvl="2" marL="13716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3pPr>
            <a:lvl4pPr indent="-279400" lvl="3" marL="1828800" marR="0" rtl="0">
              <a:lnSpc>
                <a:spcPct val="100000"/>
              </a:lnSpc>
              <a:spcBef>
                <a:spcPts val="0"/>
              </a:spcBef>
              <a:spcAft>
                <a:spcPts val="0"/>
              </a:spcAft>
              <a:buSzPts val="800"/>
              <a:buFont typeface="Arial"/>
              <a:buAutoNum type="arabicPeriod"/>
              <a:defRPr b="1" i="0" sz="800" u="none" cap="none" strike="noStrike">
                <a:latin typeface="Arial"/>
                <a:ea typeface="Arial"/>
                <a:cs typeface="Arial"/>
                <a:sym typeface="Arial"/>
              </a:defRPr>
            </a:lvl4pPr>
            <a:lvl5pPr indent="-279400" lvl="4" marL="22860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5pPr>
            <a:lvl6pPr indent="-279400" lvl="5" marL="27432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6pPr>
            <a:lvl7pPr indent="-279400" lvl="6" marL="3200400" marR="0" rtl="0">
              <a:lnSpc>
                <a:spcPct val="100000"/>
              </a:lnSpc>
              <a:spcBef>
                <a:spcPts val="0"/>
              </a:spcBef>
              <a:spcAft>
                <a:spcPts val="0"/>
              </a:spcAft>
              <a:buSzPts val="800"/>
              <a:buFont typeface="Arial"/>
              <a:buAutoNum type="arabicPeriod"/>
              <a:defRPr b="1" i="0" sz="800" u="none" cap="none" strike="noStrike">
                <a:latin typeface="Arial"/>
                <a:ea typeface="Arial"/>
                <a:cs typeface="Arial"/>
                <a:sym typeface="Arial"/>
              </a:defRPr>
            </a:lvl7pPr>
            <a:lvl8pPr indent="-279400" lvl="7" marL="36576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8pPr>
            <a:lvl9pPr indent="-279400" lvl="8" marL="41148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9pPr>
          </a:lstStyle>
          <a:p/>
        </p:txBody>
      </p:sp>
      <p:sp>
        <p:nvSpPr>
          <p:cNvPr id="92" name="Google Shape;92;p9"/>
          <p:cNvSpPr/>
          <p:nvPr/>
        </p:nvSpPr>
        <p:spPr>
          <a:xfrm>
            <a:off x="9312750" y="562025"/>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500"/>
              </a:spcBef>
              <a:spcAft>
                <a:spcPts val="500"/>
              </a:spcAft>
              <a:buNone/>
            </a:pPr>
            <a:r>
              <a:rPr lang="en" sz="800">
                <a:solidFill>
                  <a:schemeClr val="accent6"/>
                </a:solidFill>
                <a:highlight>
                  <a:srgbClr val="FFFFFF"/>
                </a:highlight>
              </a:rPr>
              <a:t>Please write the title in all capital letters</a:t>
            </a:r>
            <a:endParaRPr sz="800">
              <a:solidFill>
                <a:schemeClr val="accent6"/>
              </a:solidFill>
              <a:highlight>
                <a:srgbClr val="FFFFFF"/>
              </a:highlight>
            </a:endParaRPr>
          </a:p>
        </p:txBody>
      </p:sp>
      <p:sp>
        <p:nvSpPr>
          <p:cNvPr id="93" name="Google Shape;93;p9"/>
          <p:cNvSpPr/>
          <p:nvPr/>
        </p:nvSpPr>
        <p:spPr>
          <a:xfrm>
            <a:off x="9312750" y="28625"/>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800">
                <a:solidFill>
                  <a:schemeClr val="accent6"/>
                </a:solidFill>
                <a:highlight>
                  <a:srgbClr val="FFFFFF"/>
                </a:highlight>
              </a:rPr>
              <a:t>Put images in the grey dotted box "unsupported placeholder"</a:t>
            </a:r>
            <a:endParaRPr sz="800">
              <a:solidFill>
                <a:schemeClr val="accent6"/>
              </a:solidFill>
              <a:highlight>
                <a:srgbClr val="FFFFFF"/>
              </a:highlight>
            </a:endParaRPr>
          </a:p>
        </p:txBody>
      </p:sp>
      <p:sp>
        <p:nvSpPr>
          <p:cNvPr id="94" name="Google Shape;94;p9"/>
          <p:cNvSpPr/>
          <p:nvPr/>
        </p:nvSpPr>
        <p:spPr>
          <a:xfrm>
            <a:off x="9312750" y="1095425"/>
            <a:ext cx="1317600" cy="6660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500"/>
              </a:spcBef>
              <a:spcAft>
                <a:spcPts val="500"/>
              </a:spcAft>
              <a:buNone/>
            </a:pPr>
            <a:r>
              <a:rPr lang="en" sz="800">
                <a:solidFill>
                  <a:schemeClr val="accent6"/>
                </a:solidFill>
                <a:highlight>
                  <a:srgbClr val="FFFFFF"/>
                </a:highlight>
              </a:rPr>
              <a:t>Use bullet points to summarize information rather than writing long paragraphs in the text box</a:t>
            </a:r>
            <a:endParaRPr sz="800">
              <a:solidFill>
                <a:schemeClr val="accent6"/>
              </a:solidFill>
              <a:highlight>
                <a:srgbClr val="FFFFFF"/>
              </a:highlight>
            </a:endParaRPr>
          </a:p>
        </p:txBody>
      </p:sp>
      <p:pic>
        <p:nvPicPr>
          <p:cNvPr descr="logo_zalando_rgb_hor_all.png" id="95" name="Google Shape;95;p9"/>
          <p:cNvPicPr preferRelativeResize="0"/>
          <p:nvPr/>
        </p:nvPicPr>
        <p:blipFill>
          <a:blip r:embed="rId2">
            <a:alphaModFix/>
          </a:blip>
          <a:stretch>
            <a:fillRect/>
          </a:stretch>
        </p:blipFill>
        <p:spPr>
          <a:xfrm>
            <a:off x="7710810" y="4717150"/>
            <a:ext cx="825077" cy="1632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5_Text and Image left_03" showMasterSp="0">
  <p:cSld name="5_text + picture_2">
    <p:bg>
      <p:bgPr>
        <a:solidFill>
          <a:srgbClr val="FFFFFF"/>
        </a:solidFill>
      </p:bgPr>
    </p:bg>
    <p:spTree>
      <p:nvGrpSpPr>
        <p:cNvPr id="96" name="Shape 96"/>
        <p:cNvGrpSpPr/>
        <p:nvPr/>
      </p:nvGrpSpPr>
      <p:grpSpPr>
        <a:xfrm>
          <a:off x="0" y="0"/>
          <a:ext cx="0" cy="0"/>
          <a:chOff x="0" y="0"/>
          <a:chExt cx="0" cy="0"/>
        </a:xfrm>
      </p:grpSpPr>
      <p:sp>
        <p:nvSpPr>
          <p:cNvPr id="97" name="Google Shape;97;p10"/>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98" name="Google Shape;98;p10"/>
          <p:cNvSpPr/>
          <p:nvPr>
            <p:ph idx="2" type="pic"/>
          </p:nvPr>
        </p:nvSpPr>
        <p:spPr>
          <a:xfrm>
            <a:off x="589359" y="1059656"/>
            <a:ext cx="3982500" cy="3429000"/>
          </a:xfrm>
          <a:prstGeom prst="rect">
            <a:avLst/>
          </a:prstGeom>
          <a:noFill/>
          <a:ln cap="flat" cmpd="sng" w="9525">
            <a:solidFill>
              <a:srgbClr val="D9D9D9"/>
            </a:solidFill>
            <a:prstDash val="dash"/>
            <a:round/>
            <a:headEnd len="sm" w="sm" type="none"/>
            <a:tailEnd len="sm" w="sm" type="none"/>
          </a:ln>
        </p:spPr>
        <p:txBody>
          <a:bodyPr anchorCtr="0" anchor="ctr" bIns="91425" lIns="91425" spcFirstLastPara="1" rIns="91425" wrap="square" tIns="91425">
            <a:noAutofit/>
          </a:bodyPr>
          <a:lstStyle>
            <a:lvl1pPr indent="0" lvl="0" marL="0" marR="0" rtl="0" algn="ctr">
              <a:lnSpc>
                <a:spcPct val="150000"/>
              </a:lnSpc>
              <a:spcBef>
                <a:spcPts val="0"/>
              </a:spcBef>
              <a:spcAft>
                <a:spcPts val="0"/>
              </a:spcAft>
              <a:buSzPts val="1400"/>
              <a:buFont typeface="Arial"/>
              <a:buNone/>
              <a:defRPr b="1" sz="600"/>
            </a:lvl1pPr>
            <a:lvl2pPr indent="-75670" lvl="1" marL="24077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77257" lvl="2" marL="40745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78845" lvl="3" marL="57414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80432" lvl="4" marL="74083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82020" lvl="5" marL="90752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83607" lvl="6" marL="107420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85195" lvl="7" marL="124089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74082" lvl="8" marL="140758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99" name="Google Shape;99;p10"/>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100" name="Google Shape;100;p10"/>
          <p:cNvSpPr txBox="1"/>
          <p:nvPr>
            <p:ph type="title"/>
          </p:nvPr>
        </p:nvSpPr>
        <p:spPr>
          <a:xfrm>
            <a:off x="597198" y="219254"/>
            <a:ext cx="7952700" cy="751800"/>
          </a:xfrm>
          <a:prstGeom prst="rect">
            <a:avLst/>
          </a:prstGeom>
          <a:noFill/>
          <a:ln>
            <a:noFill/>
          </a:ln>
        </p:spPr>
        <p:txBody>
          <a:bodyPr anchorCtr="0" anchor="ctr" bIns="91425" lIns="91425" spcFirstLastPara="1" rIns="91425" wrap="square" tIns="91425">
            <a:noAutofit/>
          </a:bodyPr>
          <a:lstStyle>
            <a:lvl1pPr indent="0" lvl="0" marL="0" marR="0" rtl="0" algn="ctr">
              <a:lnSpc>
                <a:spcPct val="120000"/>
              </a:lnSpc>
              <a:spcBef>
                <a:spcPts val="0"/>
              </a:spcBef>
              <a:spcAft>
                <a:spcPts val="0"/>
              </a:spcAft>
              <a:buSzPts val="1400"/>
              <a:buFont typeface="Arial"/>
              <a:buNone/>
              <a:defRPr b="1" i="0" sz="1300" u="none" cap="none" strike="noStrike">
                <a:latin typeface="Arial"/>
                <a:ea typeface="Arial"/>
                <a:cs typeface="Arial"/>
                <a:sym typeface="Arial"/>
              </a:defRPr>
            </a:lvl1pPr>
            <a:lvl2pPr indent="76200" lvl="1" marL="0"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indent="165100" lvl="2" marL="0"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indent="254000" lvl="3" marL="0"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indent="342900" lvl="4" marL="0"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indent="419100" lvl="5" marL="0"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indent="508000" lvl="6" marL="0"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indent="596900" lvl="7" marL="0"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indent="685800" lvl="8" marL="0"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sp>
        <p:nvSpPr>
          <p:cNvPr id="101" name="Google Shape;101;p10"/>
          <p:cNvSpPr txBox="1"/>
          <p:nvPr>
            <p:ph idx="1" type="body"/>
          </p:nvPr>
        </p:nvSpPr>
        <p:spPr>
          <a:xfrm>
            <a:off x="4999210" y="1062470"/>
            <a:ext cx="3533100" cy="3417600"/>
          </a:xfrm>
          <a:prstGeom prst="rect">
            <a:avLst/>
          </a:prstGeom>
          <a:noFill/>
          <a:ln>
            <a:noFill/>
          </a:ln>
        </p:spPr>
        <p:txBody>
          <a:bodyPr anchorCtr="0" anchor="ctr" bIns="91425" lIns="91425" spcFirstLastPara="1" rIns="91425" wrap="square" tIns="91425">
            <a:noAutofit/>
          </a:bodyPr>
          <a:lstStyle>
            <a:lvl1pPr indent="-304800" lvl="0" marL="457200" marR="0" rtl="0" algn="l">
              <a:lnSpc>
                <a:spcPct val="100000"/>
              </a:lnSpc>
              <a:spcBef>
                <a:spcPts val="1200"/>
              </a:spcBef>
              <a:spcAft>
                <a:spcPts val="0"/>
              </a:spcAft>
              <a:buSzPts val="1200"/>
              <a:buFont typeface="Arial"/>
              <a:buChar char="•"/>
              <a:defRPr i="0" sz="1200" u="none" cap="none" strike="noStrike">
                <a:latin typeface="Arial"/>
                <a:ea typeface="Arial"/>
                <a:cs typeface="Arial"/>
                <a:sym typeface="Arial"/>
              </a:defRPr>
            </a:lvl1pPr>
            <a:lvl2pPr indent="-298450" lvl="1" marL="914400" marR="0" rtl="0" algn="l">
              <a:lnSpc>
                <a:spcPct val="100000"/>
              </a:lnSpc>
              <a:spcBef>
                <a:spcPts val="600"/>
              </a:spcBef>
              <a:spcAft>
                <a:spcPts val="0"/>
              </a:spcAft>
              <a:buSzPts val="1100"/>
              <a:buFont typeface="Arial"/>
              <a:buChar char="•"/>
              <a:defRPr i="0" sz="1100" u="none" cap="none" strike="noStrike">
                <a:latin typeface="Arial"/>
                <a:ea typeface="Arial"/>
                <a:cs typeface="Arial"/>
                <a:sym typeface="Arial"/>
              </a:defRPr>
            </a:lvl2pPr>
            <a:lvl3pPr indent="-298450" lvl="2" marL="1371600" marR="0" rtl="0" algn="l">
              <a:lnSpc>
                <a:spcPct val="100000"/>
              </a:lnSpc>
              <a:spcBef>
                <a:spcPts val="600"/>
              </a:spcBef>
              <a:spcAft>
                <a:spcPts val="0"/>
              </a:spcAft>
              <a:buSzPts val="1100"/>
              <a:buFont typeface="Arial"/>
              <a:buChar char="•"/>
              <a:defRPr i="0" sz="1100" u="none" cap="none" strike="noStrike">
                <a:latin typeface="Arial"/>
                <a:ea typeface="Arial"/>
                <a:cs typeface="Arial"/>
                <a:sym typeface="Arial"/>
              </a:defRPr>
            </a:lvl3pPr>
            <a:lvl4pPr indent="-298450" lvl="3" marL="1828800" marR="0" rtl="0" algn="l">
              <a:lnSpc>
                <a:spcPct val="100000"/>
              </a:lnSpc>
              <a:spcBef>
                <a:spcPts val="1200"/>
              </a:spcBef>
              <a:spcAft>
                <a:spcPts val="0"/>
              </a:spcAft>
              <a:buSzPts val="1100"/>
              <a:buFont typeface="Arial"/>
              <a:buChar char="•"/>
              <a:defRPr i="0" sz="1100" u="none" cap="none" strike="noStrike">
                <a:latin typeface="Arial"/>
                <a:ea typeface="Arial"/>
                <a:cs typeface="Arial"/>
                <a:sym typeface="Arial"/>
              </a:defRPr>
            </a:lvl4pPr>
            <a:lvl5pPr indent="-298450" lvl="4" marL="22860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5pPr>
            <a:lvl6pPr indent="-298450" lvl="5" marL="27432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6pPr>
            <a:lvl7pPr indent="-298450" lvl="6" marL="32004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7pPr>
            <a:lvl8pPr indent="-298450" lvl="7" marL="36576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8pPr>
            <a:lvl9pPr indent="-298450" lvl="8" marL="4114800" marR="0" rtl="0" algn="ctr">
              <a:lnSpc>
                <a:spcPct val="150000"/>
              </a:lnSpc>
              <a:spcBef>
                <a:spcPts val="0"/>
              </a:spcBef>
              <a:spcAft>
                <a:spcPts val="0"/>
              </a:spcAft>
              <a:buSzPts val="1100"/>
              <a:buFont typeface="Arial"/>
              <a:buChar char="•"/>
              <a:defRPr i="0" sz="1100" u="none" cap="none" strike="noStrike">
                <a:latin typeface="Arial"/>
                <a:ea typeface="Arial"/>
                <a:cs typeface="Arial"/>
                <a:sym typeface="Arial"/>
              </a:defRPr>
            </a:lvl9pPr>
          </a:lstStyle>
          <a:p/>
        </p:txBody>
      </p:sp>
      <p:sp>
        <p:nvSpPr>
          <p:cNvPr id="102" name="Google Shape;102;p10"/>
          <p:cNvSpPr txBox="1"/>
          <p:nvPr>
            <p:ph idx="3" type="body"/>
          </p:nvPr>
        </p:nvSpPr>
        <p:spPr>
          <a:xfrm>
            <a:off x="742950" y="4658700"/>
            <a:ext cx="6925800" cy="290400"/>
          </a:xfrm>
          <a:prstGeom prst="rect">
            <a:avLst/>
          </a:prstGeom>
          <a:noFill/>
          <a:ln>
            <a:noFill/>
          </a:ln>
        </p:spPr>
        <p:txBody>
          <a:bodyPr anchorCtr="0" anchor="b" bIns="91425" lIns="91425" spcFirstLastPara="1" rIns="91425" wrap="square" tIns="91425">
            <a:noAutofit/>
          </a:bodyPr>
          <a:lstStyle>
            <a:lvl1pPr indent="-279400" lvl="0" marL="457200" marR="0" rtl="0">
              <a:lnSpc>
                <a:spcPct val="100000"/>
              </a:lnSpc>
              <a:spcBef>
                <a:spcPts val="0"/>
              </a:spcBef>
              <a:spcAft>
                <a:spcPts val="0"/>
              </a:spcAft>
              <a:buSzPts val="800"/>
              <a:buFont typeface="Arial"/>
              <a:buAutoNum type="alphaUcPeriod"/>
              <a:defRPr b="0" i="0" sz="800" u="none" cap="none" strike="noStrike">
                <a:latin typeface="Arial"/>
                <a:ea typeface="Arial"/>
                <a:cs typeface="Arial"/>
                <a:sym typeface="Arial"/>
              </a:defRPr>
            </a:lvl1pPr>
            <a:lvl2pPr indent="-279400" lvl="1" marL="9144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2pPr>
            <a:lvl3pPr indent="-279400" lvl="2" marL="13716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3pPr>
            <a:lvl4pPr indent="-279400" lvl="3" marL="1828800" marR="0" rtl="0">
              <a:lnSpc>
                <a:spcPct val="100000"/>
              </a:lnSpc>
              <a:spcBef>
                <a:spcPts val="0"/>
              </a:spcBef>
              <a:spcAft>
                <a:spcPts val="0"/>
              </a:spcAft>
              <a:buSzPts val="800"/>
              <a:buFont typeface="Arial"/>
              <a:buAutoNum type="arabicPeriod"/>
              <a:defRPr b="1" i="0" sz="800" u="none" cap="none" strike="noStrike">
                <a:latin typeface="Arial"/>
                <a:ea typeface="Arial"/>
                <a:cs typeface="Arial"/>
                <a:sym typeface="Arial"/>
              </a:defRPr>
            </a:lvl4pPr>
            <a:lvl5pPr indent="-279400" lvl="4" marL="22860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5pPr>
            <a:lvl6pPr indent="-279400" lvl="5" marL="27432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6pPr>
            <a:lvl7pPr indent="-279400" lvl="6" marL="3200400" marR="0" rtl="0">
              <a:lnSpc>
                <a:spcPct val="100000"/>
              </a:lnSpc>
              <a:spcBef>
                <a:spcPts val="0"/>
              </a:spcBef>
              <a:spcAft>
                <a:spcPts val="0"/>
              </a:spcAft>
              <a:buSzPts val="800"/>
              <a:buFont typeface="Arial"/>
              <a:buAutoNum type="arabicPeriod"/>
              <a:defRPr b="1" i="0" sz="800" u="none" cap="none" strike="noStrike">
                <a:latin typeface="Arial"/>
                <a:ea typeface="Arial"/>
                <a:cs typeface="Arial"/>
                <a:sym typeface="Arial"/>
              </a:defRPr>
            </a:lvl7pPr>
            <a:lvl8pPr indent="-279400" lvl="7" marL="3657600" marR="0" rtl="0">
              <a:lnSpc>
                <a:spcPct val="100000"/>
              </a:lnSpc>
              <a:spcBef>
                <a:spcPts val="0"/>
              </a:spcBef>
              <a:spcAft>
                <a:spcPts val="0"/>
              </a:spcAft>
              <a:buSzPts val="800"/>
              <a:buFont typeface="Arial"/>
              <a:buAutoNum type="alphaLcPeriod"/>
              <a:defRPr b="1" i="0" sz="800" u="none" cap="none" strike="noStrike">
                <a:latin typeface="Arial"/>
                <a:ea typeface="Arial"/>
                <a:cs typeface="Arial"/>
                <a:sym typeface="Arial"/>
              </a:defRPr>
            </a:lvl8pPr>
            <a:lvl9pPr indent="-279400" lvl="8" marL="4114800" marR="0" rtl="0">
              <a:lnSpc>
                <a:spcPct val="100000"/>
              </a:lnSpc>
              <a:spcBef>
                <a:spcPts val="0"/>
              </a:spcBef>
              <a:spcAft>
                <a:spcPts val="0"/>
              </a:spcAft>
              <a:buSzPts val="800"/>
              <a:buFont typeface="Arial"/>
              <a:buAutoNum type="romanLcPeriod"/>
              <a:defRPr b="1" i="0" sz="800" u="none" cap="none" strike="noStrike">
                <a:latin typeface="Arial"/>
                <a:ea typeface="Arial"/>
                <a:cs typeface="Arial"/>
                <a:sym typeface="Arial"/>
              </a:defRPr>
            </a:lvl9pPr>
          </a:lstStyle>
          <a:p/>
        </p:txBody>
      </p:sp>
      <p:sp>
        <p:nvSpPr>
          <p:cNvPr id="103" name="Google Shape;103;p10"/>
          <p:cNvSpPr/>
          <p:nvPr/>
        </p:nvSpPr>
        <p:spPr>
          <a:xfrm>
            <a:off x="9312750" y="562025"/>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500"/>
              </a:spcBef>
              <a:spcAft>
                <a:spcPts val="500"/>
              </a:spcAft>
              <a:buNone/>
            </a:pPr>
            <a:r>
              <a:rPr lang="en" sz="800">
                <a:solidFill>
                  <a:schemeClr val="accent6"/>
                </a:solidFill>
                <a:highlight>
                  <a:srgbClr val="FFFFFF"/>
                </a:highlight>
              </a:rPr>
              <a:t>Please write the title in all capital letters</a:t>
            </a:r>
            <a:endParaRPr sz="800">
              <a:solidFill>
                <a:schemeClr val="accent6"/>
              </a:solidFill>
              <a:highlight>
                <a:srgbClr val="FFFFFF"/>
              </a:highlight>
            </a:endParaRPr>
          </a:p>
        </p:txBody>
      </p:sp>
      <p:sp>
        <p:nvSpPr>
          <p:cNvPr id="104" name="Google Shape;104;p10"/>
          <p:cNvSpPr/>
          <p:nvPr/>
        </p:nvSpPr>
        <p:spPr>
          <a:xfrm>
            <a:off x="9312750" y="28625"/>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800">
                <a:solidFill>
                  <a:schemeClr val="accent6"/>
                </a:solidFill>
                <a:highlight>
                  <a:srgbClr val="FFFFFF"/>
                </a:highlight>
              </a:rPr>
              <a:t>Put images in the grey dotted box "unsupported placeholder"</a:t>
            </a:r>
            <a:endParaRPr sz="800">
              <a:solidFill>
                <a:schemeClr val="accent6"/>
              </a:solidFill>
              <a:highlight>
                <a:srgbClr val="FFFFFF"/>
              </a:highlight>
            </a:endParaRPr>
          </a:p>
        </p:txBody>
      </p:sp>
      <p:sp>
        <p:nvSpPr>
          <p:cNvPr id="105" name="Google Shape;105;p10"/>
          <p:cNvSpPr/>
          <p:nvPr/>
        </p:nvSpPr>
        <p:spPr>
          <a:xfrm>
            <a:off x="9312750" y="1095425"/>
            <a:ext cx="1317600" cy="6660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500"/>
              </a:spcBef>
              <a:spcAft>
                <a:spcPts val="500"/>
              </a:spcAft>
              <a:buNone/>
            </a:pPr>
            <a:r>
              <a:rPr lang="en" sz="800">
                <a:solidFill>
                  <a:schemeClr val="accent6"/>
                </a:solidFill>
                <a:highlight>
                  <a:srgbClr val="FFFFFF"/>
                </a:highlight>
              </a:rPr>
              <a:t>Use bullet points to summarize information rather than writing long paragraphs in the text box</a:t>
            </a:r>
            <a:endParaRPr sz="800">
              <a:solidFill>
                <a:schemeClr val="accent6"/>
              </a:solidFill>
              <a:highlight>
                <a:srgbClr val="FFFFFF"/>
              </a:highlight>
            </a:endParaRPr>
          </a:p>
        </p:txBody>
      </p:sp>
      <p:pic>
        <p:nvPicPr>
          <p:cNvPr descr="logo_zalando_rgb_hor_all.png" id="106" name="Google Shape;106;p10"/>
          <p:cNvPicPr preferRelativeResize="0"/>
          <p:nvPr/>
        </p:nvPicPr>
        <p:blipFill>
          <a:blip r:embed="rId2">
            <a:alphaModFix/>
          </a:blip>
          <a:stretch>
            <a:fillRect/>
          </a:stretch>
        </p:blipFill>
        <p:spPr>
          <a:xfrm>
            <a:off x="7710810" y="4717150"/>
            <a:ext cx="825077" cy="1632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Google Shape;6;p1"/>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32.png"/><Relationship Id="rId4" Type="http://schemas.openxmlformats.org/officeDocument/2006/relationships/image" Target="../media/image17.png"/><Relationship Id="rId5"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32.png"/><Relationship Id="rId4" Type="http://schemas.openxmlformats.org/officeDocument/2006/relationships/image" Target="../media/image21.png"/><Relationship Id="rId5"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hyperlink" Target="https://sigir-ecom.github.io/ecom19Papers/paper30.pdf" TargetMode="External"/><Relationship Id="rId4" Type="http://schemas.openxmlformats.org/officeDocument/2006/relationships/image" Target="../media/image32.png"/><Relationship Id="rId5"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31.png"/><Relationship Id="rId4" Type="http://schemas.openxmlformats.org/officeDocument/2006/relationships/image" Target="../media/image30.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27.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2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15.png"/><Relationship Id="rId5" Type="http://schemas.openxmlformats.org/officeDocument/2006/relationships/image" Target="../media/image18.png"/><Relationship Id="rId6"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Google Shape;339;p31"/>
          <p:cNvSpPr txBox="1"/>
          <p:nvPr>
            <p:ph idx="1" type="body"/>
          </p:nvPr>
        </p:nvSpPr>
        <p:spPr>
          <a:xfrm>
            <a:off x="3184075" y="657225"/>
            <a:ext cx="2788500" cy="1842300"/>
          </a:xfrm>
          <a:prstGeom prst="rect">
            <a:avLst/>
          </a:prstGeom>
        </p:spPr>
        <p:txBody>
          <a:bodyPr anchorCtr="0" anchor="b" bIns="91425" lIns="91425" spcFirstLastPara="1" rIns="91425" wrap="square" tIns="91425">
            <a:noAutofit/>
          </a:bodyPr>
          <a:lstStyle/>
          <a:p>
            <a:pPr indent="0" lvl="0" marL="0" rtl="0" algn="ctr">
              <a:spcBef>
                <a:spcPts val="2000"/>
              </a:spcBef>
              <a:spcAft>
                <a:spcPts val="600"/>
              </a:spcAft>
              <a:buNone/>
            </a:pPr>
            <a:r>
              <a:rPr lang="en" sz="1400">
                <a:solidFill>
                  <a:schemeClr val="dk1"/>
                </a:solidFill>
              </a:rPr>
              <a:t>HOW TO KILL TWO BIRDS WITH ONE STONE: </a:t>
            </a:r>
            <a:r>
              <a:rPr lang="en" sz="1800">
                <a:solidFill>
                  <a:schemeClr val="dk1"/>
                </a:solidFill>
              </a:rPr>
              <a:t>LEARNING TO RANK WITH MULTIPLE OBJECTIVES</a:t>
            </a:r>
            <a:endParaRPr sz="1800"/>
          </a:p>
        </p:txBody>
      </p:sp>
      <p:sp>
        <p:nvSpPr>
          <p:cNvPr id="340" name="Google Shape;340;p31"/>
          <p:cNvSpPr txBox="1"/>
          <p:nvPr>
            <p:ph idx="2" type="body"/>
          </p:nvPr>
        </p:nvSpPr>
        <p:spPr>
          <a:xfrm>
            <a:off x="3360583" y="4065588"/>
            <a:ext cx="2435100" cy="535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ALEXEY KURENNOY</a:t>
            </a:r>
            <a:endParaRPr/>
          </a:p>
        </p:txBody>
      </p:sp>
      <p:sp>
        <p:nvSpPr>
          <p:cNvPr id="341" name="Google Shape;341;p31"/>
          <p:cNvSpPr txBox="1"/>
          <p:nvPr>
            <p:ph idx="4" type="body"/>
          </p:nvPr>
        </p:nvSpPr>
        <p:spPr>
          <a:xfrm>
            <a:off x="3360583" y="4677004"/>
            <a:ext cx="2435100" cy="274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28-10-2019</a:t>
            </a:r>
            <a:endParaRPr/>
          </a:p>
          <a:p>
            <a:pPr indent="0" lvl="0" marL="0" rtl="0" algn="ctr">
              <a:spcBef>
                <a:spcPts val="0"/>
              </a:spcBef>
              <a:spcAft>
                <a:spcPts val="0"/>
              </a:spcAft>
              <a:buNone/>
            </a:pPr>
            <a:r>
              <a:t/>
            </a:r>
            <a:endParaRPr/>
          </a:p>
        </p:txBody>
      </p:sp>
      <p:sp>
        <p:nvSpPr>
          <p:cNvPr id="342" name="Google Shape;342;p31"/>
          <p:cNvSpPr/>
          <p:nvPr/>
        </p:nvSpPr>
        <p:spPr>
          <a:xfrm>
            <a:off x="9293700" y="-44025"/>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800"/>
              <a:t>Please write title, subtitle and speaker name in all capital letters</a:t>
            </a:r>
            <a:endParaRPr sz="800"/>
          </a:p>
        </p:txBody>
      </p:sp>
      <p:pic>
        <p:nvPicPr>
          <p:cNvPr descr="logo_zalando_rgb_hor_all.png" id="343" name="Google Shape;343;p31"/>
          <p:cNvPicPr preferRelativeResize="0"/>
          <p:nvPr/>
        </p:nvPicPr>
        <p:blipFill>
          <a:blip r:embed="rId3">
            <a:alphaModFix/>
          </a:blip>
          <a:stretch>
            <a:fillRect/>
          </a:stretch>
        </p:blipFill>
        <p:spPr>
          <a:xfrm>
            <a:off x="4076700" y="286275"/>
            <a:ext cx="990600" cy="195925"/>
          </a:xfrm>
          <a:prstGeom prst="rect">
            <a:avLst/>
          </a:prstGeom>
          <a:noFill/>
          <a:ln>
            <a:noFill/>
          </a:ln>
        </p:spPr>
      </p:pic>
      <p:sp>
        <p:nvSpPr>
          <p:cNvPr id="344" name="Google Shape;344;p31"/>
          <p:cNvSpPr txBox="1"/>
          <p:nvPr>
            <p:ph idx="1" type="body"/>
          </p:nvPr>
        </p:nvSpPr>
        <p:spPr>
          <a:xfrm>
            <a:off x="3578100" y="2824746"/>
            <a:ext cx="1987800" cy="1035900"/>
          </a:xfrm>
          <a:prstGeom prst="rect">
            <a:avLst/>
          </a:prstGeom>
        </p:spPr>
        <p:txBody>
          <a:bodyPr anchorCtr="0" anchor="t" bIns="91425" lIns="91425" spcFirstLastPara="1" rIns="91425" wrap="square" tIns="91425">
            <a:noAutofit/>
          </a:bodyPr>
          <a:lstStyle/>
          <a:p>
            <a:pPr indent="0" lvl="0" marL="0" rtl="0" algn="ctr">
              <a:spcBef>
                <a:spcPts val="2000"/>
              </a:spcBef>
              <a:spcAft>
                <a:spcPts val="600"/>
              </a:spcAft>
              <a:buNone/>
            </a:pPr>
            <a:r>
              <a:rPr b="0" lang="en" sz="1400"/>
              <a:t>HAYSTACK EU 2019</a:t>
            </a:r>
            <a:endParaRPr b="0" sz="1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6" name="Shape 456"/>
        <p:cNvGrpSpPr/>
        <p:nvPr/>
      </p:nvGrpSpPr>
      <p:grpSpPr>
        <a:xfrm>
          <a:off x="0" y="0"/>
          <a:ext cx="0" cy="0"/>
          <a:chOff x="0" y="0"/>
          <a:chExt cx="0" cy="0"/>
        </a:xfrm>
      </p:grpSpPr>
      <p:sp>
        <p:nvSpPr>
          <p:cNvPr id="457" name="Google Shape;457;p40"/>
          <p:cNvSpPr txBox="1"/>
          <p:nvPr>
            <p:ph type="title"/>
          </p:nvPr>
        </p:nvSpPr>
        <p:spPr>
          <a:xfrm>
            <a:off x="590550" y="219254"/>
            <a:ext cx="79662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t>MULTI-OBJECTIVE OPTIMISATION</a:t>
            </a:r>
            <a:endParaRPr sz="1800"/>
          </a:p>
        </p:txBody>
      </p:sp>
      <p:sp>
        <p:nvSpPr>
          <p:cNvPr id="458" name="Google Shape;458;p40"/>
          <p:cNvSpPr txBox="1"/>
          <p:nvPr>
            <p:ph idx="1" type="body"/>
          </p:nvPr>
        </p:nvSpPr>
        <p:spPr>
          <a:xfrm>
            <a:off x="742950" y="4658700"/>
            <a:ext cx="6925800" cy="29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grpSp>
        <p:nvGrpSpPr>
          <p:cNvPr id="459" name="Google Shape;459;p40"/>
          <p:cNvGrpSpPr/>
          <p:nvPr/>
        </p:nvGrpSpPr>
        <p:grpSpPr>
          <a:xfrm>
            <a:off x="2550354" y="1208400"/>
            <a:ext cx="5863147" cy="3212950"/>
            <a:chOff x="1264316" y="1074675"/>
            <a:chExt cx="5863147" cy="3212950"/>
          </a:xfrm>
        </p:grpSpPr>
        <p:cxnSp>
          <p:nvCxnSpPr>
            <p:cNvPr id="460" name="Google Shape;460;p40"/>
            <p:cNvCxnSpPr/>
            <p:nvPr/>
          </p:nvCxnSpPr>
          <p:spPr>
            <a:xfrm rot="10800000">
              <a:off x="1719375" y="1203600"/>
              <a:ext cx="44100" cy="2777400"/>
            </a:xfrm>
            <a:prstGeom prst="straightConnector1">
              <a:avLst/>
            </a:prstGeom>
            <a:noFill/>
            <a:ln cap="flat" cmpd="sng" w="9525">
              <a:solidFill>
                <a:schemeClr val="dk2"/>
              </a:solidFill>
              <a:prstDash val="solid"/>
              <a:round/>
              <a:headEnd len="med" w="med" type="none"/>
              <a:tailEnd len="med" w="med" type="triangle"/>
            </a:ln>
          </p:spPr>
        </p:cxnSp>
        <p:cxnSp>
          <p:nvCxnSpPr>
            <p:cNvPr id="461" name="Google Shape;461;p40"/>
            <p:cNvCxnSpPr/>
            <p:nvPr/>
          </p:nvCxnSpPr>
          <p:spPr>
            <a:xfrm flipH="1" rot="10800000">
              <a:off x="1616525" y="3789950"/>
              <a:ext cx="4144200" cy="29400"/>
            </a:xfrm>
            <a:prstGeom prst="straightConnector1">
              <a:avLst/>
            </a:prstGeom>
            <a:noFill/>
            <a:ln cap="flat" cmpd="sng" w="9525">
              <a:solidFill>
                <a:schemeClr val="dk2"/>
              </a:solidFill>
              <a:prstDash val="solid"/>
              <a:round/>
              <a:headEnd len="med" w="med" type="none"/>
              <a:tailEnd len="med" w="med" type="triangle"/>
            </a:ln>
          </p:spPr>
        </p:cxnSp>
        <p:sp>
          <p:nvSpPr>
            <p:cNvPr id="462" name="Google Shape;462;p40"/>
            <p:cNvSpPr/>
            <p:nvPr/>
          </p:nvSpPr>
          <p:spPr>
            <a:xfrm>
              <a:off x="2525425" y="2346650"/>
              <a:ext cx="191100" cy="191100"/>
            </a:xfrm>
            <a:prstGeom prst="flowChartConnector">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40"/>
            <p:cNvSpPr/>
            <p:nvPr/>
          </p:nvSpPr>
          <p:spPr>
            <a:xfrm>
              <a:off x="2397075" y="3068300"/>
              <a:ext cx="191100" cy="191100"/>
            </a:xfrm>
            <a:prstGeom prst="flowChartConnector">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40"/>
            <p:cNvSpPr/>
            <p:nvPr/>
          </p:nvSpPr>
          <p:spPr>
            <a:xfrm>
              <a:off x="3875850" y="2963200"/>
              <a:ext cx="191100" cy="191100"/>
            </a:xfrm>
            <a:prstGeom prst="flowChartConnector">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40"/>
            <p:cNvSpPr/>
            <p:nvPr/>
          </p:nvSpPr>
          <p:spPr>
            <a:xfrm>
              <a:off x="2205975" y="1372200"/>
              <a:ext cx="191100" cy="191100"/>
            </a:xfrm>
            <a:prstGeom prst="flowChartConnector">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40"/>
            <p:cNvSpPr/>
            <p:nvPr/>
          </p:nvSpPr>
          <p:spPr>
            <a:xfrm>
              <a:off x="2716525" y="1563300"/>
              <a:ext cx="191100" cy="191100"/>
            </a:xfrm>
            <a:prstGeom prst="flowChartConnector">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40"/>
            <p:cNvSpPr/>
            <p:nvPr/>
          </p:nvSpPr>
          <p:spPr>
            <a:xfrm>
              <a:off x="3273375" y="1686300"/>
              <a:ext cx="191100" cy="191100"/>
            </a:xfrm>
            <a:prstGeom prst="flowChartConnector">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40"/>
            <p:cNvSpPr/>
            <p:nvPr/>
          </p:nvSpPr>
          <p:spPr>
            <a:xfrm>
              <a:off x="3593075" y="2132625"/>
              <a:ext cx="191100" cy="191100"/>
            </a:xfrm>
            <a:prstGeom prst="flowChartConnector">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0"/>
            <p:cNvSpPr/>
            <p:nvPr/>
          </p:nvSpPr>
          <p:spPr>
            <a:xfrm>
              <a:off x="3974425" y="2520750"/>
              <a:ext cx="191100" cy="191100"/>
            </a:xfrm>
            <a:prstGeom prst="flowChartConnector">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40"/>
            <p:cNvSpPr/>
            <p:nvPr/>
          </p:nvSpPr>
          <p:spPr>
            <a:xfrm>
              <a:off x="4484375" y="2850550"/>
              <a:ext cx="191100" cy="191100"/>
            </a:xfrm>
            <a:prstGeom prst="flowChartConnector">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0"/>
            <p:cNvSpPr/>
            <p:nvPr/>
          </p:nvSpPr>
          <p:spPr>
            <a:xfrm>
              <a:off x="4789175" y="3307750"/>
              <a:ext cx="191100" cy="191100"/>
            </a:xfrm>
            <a:prstGeom prst="flowChartConnector">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40"/>
            <p:cNvSpPr/>
            <p:nvPr/>
          </p:nvSpPr>
          <p:spPr>
            <a:xfrm>
              <a:off x="3028375" y="2719325"/>
              <a:ext cx="191100" cy="191100"/>
            </a:xfrm>
            <a:prstGeom prst="flowChartConnector">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3" name="Google Shape;473;p40"/>
            <p:cNvCxnSpPr>
              <a:endCxn id="467" idx="7"/>
            </p:cNvCxnSpPr>
            <p:nvPr/>
          </p:nvCxnSpPr>
          <p:spPr>
            <a:xfrm flipH="1">
              <a:off x="3436489" y="1394486"/>
              <a:ext cx="898800" cy="319800"/>
            </a:xfrm>
            <a:prstGeom prst="straightConnector1">
              <a:avLst/>
            </a:prstGeom>
            <a:noFill/>
            <a:ln cap="flat" cmpd="sng" w="9525">
              <a:solidFill>
                <a:schemeClr val="dk2"/>
              </a:solidFill>
              <a:prstDash val="solid"/>
              <a:round/>
              <a:headEnd len="med" w="med" type="none"/>
              <a:tailEnd len="med" w="med" type="triangle"/>
            </a:ln>
          </p:spPr>
        </p:cxnSp>
        <p:sp>
          <p:nvSpPr>
            <p:cNvPr id="474" name="Google Shape;474;p40"/>
            <p:cNvSpPr txBox="1"/>
            <p:nvPr/>
          </p:nvSpPr>
          <p:spPr>
            <a:xfrm>
              <a:off x="4335037" y="1074675"/>
              <a:ext cx="2792100" cy="31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 Pareto-efficient solution</a:t>
              </a:r>
              <a:endParaRPr/>
            </a:p>
          </p:txBody>
        </p:sp>
        <p:cxnSp>
          <p:nvCxnSpPr>
            <p:cNvPr id="475" name="Google Shape;475;p40"/>
            <p:cNvCxnSpPr/>
            <p:nvPr/>
          </p:nvCxnSpPr>
          <p:spPr>
            <a:xfrm flipH="1">
              <a:off x="4066850" y="2160275"/>
              <a:ext cx="885600" cy="856500"/>
            </a:xfrm>
            <a:prstGeom prst="straightConnector1">
              <a:avLst/>
            </a:prstGeom>
            <a:noFill/>
            <a:ln cap="flat" cmpd="sng" w="9525">
              <a:solidFill>
                <a:schemeClr val="dk2"/>
              </a:solidFill>
              <a:prstDash val="solid"/>
              <a:round/>
              <a:headEnd len="med" w="med" type="none"/>
              <a:tailEnd len="med" w="med" type="triangle"/>
            </a:ln>
          </p:spPr>
        </p:cxnSp>
        <p:sp>
          <p:nvSpPr>
            <p:cNvPr id="476" name="Google Shape;476;p40"/>
            <p:cNvSpPr txBox="1"/>
            <p:nvPr/>
          </p:nvSpPr>
          <p:spPr>
            <a:xfrm>
              <a:off x="4952463" y="1877400"/>
              <a:ext cx="2175000" cy="31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 dominated solution</a:t>
              </a:r>
              <a:endParaRPr/>
            </a:p>
          </p:txBody>
        </p:sp>
        <p:sp>
          <p:nvSpPr>
            <p:cNvPr id="477" name="Google Shape;477;p40"/>
            <p:cNvSpPr txBox="1"/>
            <p:nvPr/>
          </p:nvSpPr>
          <p:spPr>
            <a:xfrm>
              <a:off x="1763475" y="3997225"/>
              <a:ext cx="3997200" cy="29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objective # 1</a:t>
              </a:r>
              <a:endParaRPr/>
            </a:p>
          </p:txBody>
        </p:sp>
        <p:sp>
          <p:nvSpPr>
            <p:cNvPr id="478" name="Google Shape;478;p40"/>
            <p:cNvSpPr txBox="1"/>
            <p:nvPr/>
          </p:nvSpPr>
          <p:spPr>
            <a:xfrm rot="-5400396">
              <a:off x="106616" y="2371099"/>
              <a:ext cx="2606100" cy="29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objective # 2</a:t>
              </a:r>
              <a:endParaRPr/>
            </a:p>
          </p:txBody>
        </p:sp>
      </p:grpSp>
      <p:pic>
        <p:nvPicPr>
          <p:cNvPr id="479" name="Google Shape;479;p40"/>
          <p:cNvPicPr preferRelativeResize="0"/>
          <p:nvPr/>
        </p:nvPicPr>
        <p:blipFill>
          <a:blip r:embed="rId3">
            <a:alphaModFix/>
          </a:blip>
          <a:stretch>
            <a:fillRect/>
          </a:stretch>
        </p:blipFill>
        <p:spPr>
          <a:xfrm>
            <a:off x="742951" y="2627245"/>
            <a:ext cx="1257325" cy="1677399"/>
          </a:xfrm>
          <a:prstGeom prst="rect">
            <a:avLst/>
          </a:prstGeom>
          <a:noFill/>
          <a:ln>
            <a:noFill/>
          </a:ln>
        </p:spPr>
      </p:pic>
      <p:pic>
        <p:nvPicPr>
          <p:cNvPr id="480" name="Google Shape;480;p40"/>
          <p:cNvPicPr preferRelativeResize="0"/>
          <p:nvPr/>
        </p:nvPicPr>
        <p:blipFill>
          <a:blip r:embed="rId4">
            <a:alphaModFix/>
          </a:blip>
          <a:stretch>
            <a:fillRect/>
          </a:stretch>
        </p:blipFill>
        <p:spPr>
          <a:xfrm>
            <a:off x="742950" y="971050"/>
            <a:ext cx="1257325" cy="15294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4" name="Shape 484"/>
        <p:cNvGrpSpPr/>
        <p:nvPr/>
      </p:nvGrpSpPr>
      <p:grpSpPr>
        <a:xfrm>
          <a:off x="0" y="0"/>
          <a:ext cx="0" cy="0"/>
          <a:chOff x="0" y="0"/>
          <a:chExt cx="0" cy="0"/>
        </a:xfrm>
      </p:grpSpPr>
      <p:sp>
        <p:nvSpPr>
          <p:cNvPr id="485" name="Google Shape;485;p41"/>
          <p:cNvSpPr txBox="1"/>
          <p:nvPr>
            <p:ph type="title"/>
          </p:nvPr>
        </p:nvSpPr>
        <p:spPr>
          <a:xfrm>
            <a:off x="590550" y="219254"/>
            <a:ext cx="79662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t>MULTI-OBJECTIVE OPTIMISATION</a:t>
            </a:r>
            <a:endParaRPr sz="1800"/>
          </a:p>
        </p:txBody>
      </p:sp>
      <p:sp>
        <p:nvSpPr>
          <p:cNvPr id="486" name="Google Shape;486;p41"/>
          <p:cNvSpPr txBox="1"/>
          <p:nvPr>
            <p:ph idx="1" type="body"/>
          </p:nvPr>
        </p:nvSpPr>
        <p:spPr>
          <a:xfrm>
            <a:off x="742950" y="4658700"/>
            <a:ext cx="6925800" cy="29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grpSp>
        <p:nvGrpSpPr>
          <p:cNvPr id="487" name="Google Shape;487;p41"/>
          <p:cNvGrpSpPr/>
          <p:nvPr/>
        </p:nvGrpSpPr>
        <p:grpSpPr>
          <a:xfrm>
            <a:off x="2550354" y="1208400"/>
            <a:ext cx="5863134" cy="3212950"/>
            <a:chOff x="1264316" y="1074675"/>
            <a:chExt cx="5863134" cy="3212950"/>
          </a:xfrm>
        </p:grpSpPr>
        <p:cxnSp>
          <p:nvCxnSpPr>
            <p:cNvPr id="488" name="Google Shape;488;p41"/>
            <p:cNvCxnSpPr/>
            <p:nvPr/>
          </p:nvCxnSpPr>
          <p:spPr>
            <a:xfrm rot="10800000">
              <a:off x="1719375" y="1203600"/>
              <a:ext cx="44100" cy="2777400"/>
            </a:xfrm>
            <a:prstGeom prst="straightConnector1">
              <a:avLst/>
            </a:prstGeom>
            <a:noFill/>
            <a:ln cap="flat" cmpd="sng" w="9525">
              <a:solidFill>
                <a:schemeClr val="dk2"/>
              </a:solidFill>
              <a:prstDash val="solid"/>
              <a:round/>
              <a:headEnd len="med" w="med" type="none"/>
              <a:tailEnd len="med" w="med" type="triangle"/>
            </a:ln>
          </p:spPr>
        </p:cxnSp>
        <p:cxnSp>
          <p:nvCxnSpPr>
            <p:cNvPr id="489" name="Google Shape;489;p41"/>
            <p:cNvCxnSpPr/>
            <p:nvPr/>
          </p:nvCxnSpPr>
          <p:spPr>
            <a:xfrm flipH="1" rot="10800000">
              <a:off x="1616525" y="3789950"/>
              <a:ext cx="4144200" cy="29400"/>
            </a:xfrm>
            <a:prstGeom prst="straightConnector1">
              <a:avLst/>
            </a:prstGeom>
            <a:noFill/>
            <a:ln cap="flat" cmpd="sng" w="9525">
              <a:solidFill>
                <a:schemeClr val="dk2"/>
              </a:solidFill>
              <a:prstDash val="solid"/>
              <a:round/>
              <a:headEnd len="med" w="med" type="none"/>
              <a:tailEnd len="med" w="med" type="triangle"/>
            </a:ln>
          </p:spPr>
        </p:cxnSp>
        <p:sp>
          <p:nvSpPr>
            <p:cNvPr id="490" name="Google Shape;490;p41"/>
            <p:cNvSpPr/>
            <p:nvPr/>
          </p:nvSpPr>
          <p:spPr>
            <a:xfrm>
              <a:off x="2525425" y="2346650"/>
              <a:ext cx="191100" cy="191100"/>
            </a:xfrm>
            <a:prstGeom prst="flowChartConnector">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41"/>
            <p:cNvSpPr/>
            <p:nvPr/>
          </p:nvSpPr>
          <p:spPr>
            <a:xfrm>
              <a:off x="2397075" y="3068300"/>
              <a:ext cx="191100" cy="191100"/>
            </a:xfrm>
            <a:prstGeom prst="flowChartConnector">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1"/>
            <p:cNvSpPr/>
            <p:nvPr/>
          </p:nvSpPr>
          <p:spPr>
            <a:xfrm>
              <a:off x="3875850" y="2963200"/>
              <a:ext cx="191100" cy="191100"/>
            </a:xfrm>
            <a:prstGeom prst="flowChartConnector">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41"/>
            <p:cNvSpPr/>
            <p:nvPr/>
          </p:nvSpPr>
          <p:spPr>
            <a:xfrm>
              <a:off x="2205975" y="1372200"/>
              <a:ext cx="191100" cy="191100"/>
            </a:xfrm>
            <a:prstGeom prst="flowChartConnector">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41"/>
            <p:cNvSpPr/>
            <p:nvPr/>
          </p:nvSpPr>
          <p:spPr>
            <a:xfrm>
              <a:off x="2716525" y="1563300"/>
              <a:ext cx="191100" cy="191100"/>
            </a:xfrm>
            <a:prstGeom prst="flowChartConnector">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41"/>
            <p:cNvSpPr/>
            <p:nvPr/>
          </p:nvSpPr>
          <p:spPr>
            <a:xfrm>
              <a:off x="3273375" y="1686300"/>
              <a:ext cx="191100" cy="191100"/>
            </a:xfrm>
            <a:prstGeom prst="flowChartConnector">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41"/>
            <p:cNvSpPr/>
            <p:nvPr/>
          </p:nvSpPr>
          <p:spPr>
            <a:xfrm>
              <a:off x="3593075" y="2132625"/>
              <a:ext cx="191100" cy="191100"/>
            </a:xfrm>
            <a:prstGeom prst="flowChartConnector">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41"/>
            <p:cNvSpPr/>
            <p:nvPr/>
          </p:nvSpPr>
          <p:spPr>
            <a:xfrm>
              <a:off x="3974425" y="2520750"/>
              <a:ext cx="191100" cy="191100"/>
            </a:xfrm>
            <a:prstGeom prst="flowChartConnector">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41"/>
            <p:cNvSpPr/>
            <p:nvPr/>
          </p:nvSpPr>
          <p:spPr>
            <a:xfrm>
              <a:off x="4484375" y="2850550"/>
              <a:ext cx="191100" cy="191100"/>
            </a:xfrm>
            <a:prstGeom prst="flowChartConnector">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41"/>
            <p:cNvSpPr/>
            <p:nvPr/>
          </p:nvSpPr>
          <p:spPr>
            <a:xfrm>
              <a:off x="4789175" y="3307750"/>
              <a:ext cx="191100" cy="191100"/>
            </a:xfrm>
            <a:prstGeom prst="flowChartConnector">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41"/>
            <p:cNvSpPr/>
            <p:nvPr/>
          </p:nvSpPr>
          <p:spPr>
            <a:xfrm>
              <a:off x="3028375" y="2719325"/>
              <a:ext cx="191100" cy="191100"/>
            </a:xfrm>
            <a:prstGeom prst="flowChartConnector">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1" name="Google Shape;501;p41"/>
            <p:cNvCxnSpPr>
              <a:endCxn id="495" idx="7"/>
            </p:cNvCxnSpPr>
            <p:nvPr/>
          </p:nvCxnSpPr>
          <p:spPr>
            <a:xfrm flipH="1">
              <a:off x="3436489" y="1394486"/>
              <a:ext cx="898800" cy="319800"/>
            </a:xfrm>
            <a:prstGeom prst="straightConnector1">
              <a:avLst/>
            </a:prstGeom>
            <a:noFill/>
            <a:ln cap="flat" cmpd="sng" w="9525">
              <a:solidFill>
                <a:schemeClr val="dk2"/>
              </a:solidFill>
              <a:prstDash val="solid"/>
              <a:round/>
              <a:headEnd len="med" w="med" type="none"/>
              <a:tailEnd len="med" w="med" type="triangle"/>
            </a:ln>
          </p:spPr>
        </p:cxnSp>
        <p:sp>
          <p:nvSpPr>
            <p:cNvPr id="502" name="Google Shape;502;p41"/>
            <p:cNvSpPr txBox="1"/>
            <p:nvPr/>
          </p:nvSpPr>
          <p:spPr>
            <a:xfrm>
              <a:off x="4335317" y="1074675"/>
              <a:ext cx="2628300" cy="31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 Pareto-efficient solution</a:t>
              </a:r>
              <a:endParaRPr/>
            </a:p>
          </p:txBody>
        </p:sp>
        <p:cxnSp>
          <p:nvCxnSpPr>
            <p:cNvPr id="503" name="Google Shape;503;p41"/>
            <p:cNvCxnSpPr/>
            <p:nvPr/>
          </p:nvCxnSpPr>
          <p:spPr>
            <a:xfrm flipH="1">
              <a:off x="4066850" y="2160275"/>
              <a:ext cx="885600" cy="856500"/>
            </a:xfrm>
            <a:prstGeom prst="straightConnector1">
              <a:avLst/>
            </a:prstGeom>
            <a:noFill/>
            <a:ln cap="flat" cmpd="sng" w="9525">
              <a:solidFill>
                <a:schemeClr val="dk2"/>
              </a:solidFill>
              <a:prstDash val="solid"/>
              <a:round/>
              <a:headEnd len="med" w="med" type="none"/>
              <a:tailEnd len="med" w="med" type="triangle"/>
            </a:ln>
          </p:spPr>
        </p:cxnSp>
        <p:sp>
          <p:nvSpPr>
            <p:cNvPr id="504" name="Google Shape;504;p41"/>
            <p:cNvSpPr txBox="1"/>
            <p:nvPr/>
          </p:nvSpPr>
          <p:spPr>
            <a:xfrm>
              <a:off x="4952450" y="1877400"/>
              <a:ext cx="2175000" cy="31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 dominated solution</a:t>
              </a:r>
              <a:endParaRPr/>
            </a:p>
          </p:txBody>
        </p:sp>
        <p:sp>
          <p:nvSpPr>
            <p:cNvPr id="505" name="Google Shape;505;p41"/>
            <p:cNvSpPr txBox="1"/>
            <p:nvPr/>
          </p:nvSpPr>
          <p:spPr>
            <a:xfrm>
              <a:off x="1763475" y="3997225"/>
              <a:ext cx="3997200" cy="29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objective # 1</a:t>
              </a:r>
              <a:endParaRPr/>
            </a:p>
          </p:txBody>
        </p:sp>
        <p:sp>
          <p:nvSpPr>
            <p:cNvPr id="506" name="Google Shape;506;p41"/>
            <p:cNvSpPr txBox="1"/>
            <p:nvPr/>
          </p:nvSpPr>
          <p:spPr>
            <a:xfrm rot="-5400396">
              <a:off x="106616" y="2371099"/>
              <a:ext cx="2606100" cy="29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objective # 2</a:t>
              </a:r>
              <a:endParaRPr/>
            </a:p>
          </p:txBody>
        </p:sp>
      </p:grpSp>
      <p:pic>
        <p:nvPicPr>
          <p:cNvPr id="507" name="Google Shape;507;p41"/>
          <p:cNvPicPr preferRelativeResize="0"/>
          <p:nvPr/>
        </p:nvPicPr>
        <p:blipFill>
          <a:blip r:embed="rId3">
            <a:alphaModFix/>
          </a:blip>
          <a:stretch>
            <a:fillRect/>
          </a:stretch>
        </p:blipFill>
        <p:spPr>
          <a:xfrm>
            <a:off x="742951" y="2627245"/>
            <a:ext cx="1257325" cy="1677399"/>
          </a:xfrm>
          <a:prstGeom prst="rect">
            <a:avLst/>
          </a:prstGeom>
          <a:noFill/>
          <a:ln>
            <a:noFill/>
          </a:ln>
        </p:spPr>
      </p:pic>
      <p:pic>
        <p:nvPicPr>
          <p:cNvPr id="508" name="Google Shape;508;p41"/>
          <p:cNvPicPr preferRelativeResize="0"/>
          <p:nvPr/>
        </p:nvPicPr>
        <p:blipFill>
          <a:blip r:embed="rId4">
            <a:alphaModFix/>
          </a:blip>
          <a:stretch>
            <a:fillRect/>
          </a:stretch>
        </p:blipFill>
        <p:spPr>
          <a:xfrm>
            <a:off x="742950" y="971050"/>
            <a:ext cx="1257325" cy="1529451"/>
          </a:xfrm>
          <a:prstGeom prst="rect">
            <a:avLst/>
          </a:prstGeom>
          <a:noFill/>
          <a:ln>
            <a:noFill/>
          </a:ln>
        </p:spPr>
      </p:pic>
      <p:sp>
        <p:nvSpPr>
          <p:cNvPr id="509" name="Google Shape;509;p41"/>
          <p:cNvSpPr/>
          <p:nvPr/>
        </p:nvSpPr>
        <p:spPr>
          <a:xfrm>
            <a:off x="3316287" y="1401026"/>
            <a:ext cx="3221500" cy="2367300"/>
          </a:xfrm>
          <a:custGeom>
            <a:rect b="b" l="l" r="r" t="t"/>
            <a:pathLst>
              <a:path extrusionOk="0" h="94692" w="128860">
                <a:moveTo>
                  <a:pt x="128760" y="85960"/>
                </a:moveTo>
                <a:cubicBezTo>
                  <a:pt x="128357" y="80178"/>
                  <a:pt x="115313" y="65790"/>
                  <a:pt x="108589" y="59335"/>
                </a:cubicBezTo>
                <a:cubicBezTo>
                  <a:pt x="101866" y="52880"/>
                  <a:pt x="95546" y="53687"/>
                  <a:pt x="88419" y="47232"/>
                </a:cubicBezTo>
                <a:cubicBezTo>
                  <a:pt x="81292" y="40777"/>
                  <a:pt x="71072" y="26255"/>
                  <a:pt x="65828" y="20607"/>
                </a:cubicBezTo>
                <a:cubicBezTo>
                  <a:pt x="60584" y="14959"/>
                  <a:pt x="63273" y="15901"/>
                  <a:pt x="56953" y="13346"/>
                </a:cubicBezTo>
                <a:cubicBezTo>
                  <a:pt x="50633" y="10791"/>
                  <a:pt x="36513" y="7430"/>
                  <a:pt x="27907" y="5278"/>
                </a:cubicBezTo>
                <a:cubicBezTo>
                  <a:pt x="19301" y="3127"/>
                  <a:pt x="9619" y="-1176"/>
                  <a:pt x="5316" y="437"/>
                </a:cubicBezTo>
                <a:cubicBezTo>
                  <a:pt x="1013" y="2051"/>
                  <a:pt x="-2079" y="11463"/>
                  <a:pt x="2089" y="14959"/>
                </a:cubicBezTo>
                <a:cubicBezTo>
                  <a:pt x="6258" y="18455"/>
                  <a:pt x="21990" y="19128"/>
                  <a:pt x="30327" y="21414"/>
                </a:cubicBezTo>
                <a:cubicBezTo>
                  <a:pt x="38664" y="23700"/>
                  <a:pt x="46868" y="24641"/>
                  <a:pt x="52112" y="28675"/>
                </a:cubicBezTo>
                <a:cubicBezTo>
                  <a:pt x="57356" y="32709"/>
                  <a:pt x="56818" y="39971"/>
                  <a:pt x="61793" y="45619"/>
                </a:cubicBezTo>
                <a:cubicBezTo>
                  <a:pt x="66768" y="51267"/>
                  <a:pt x="75778" y="57990"/>
                  <a:pt x="81964" y="62562"/>
                </a:cubicBezTo>
                <a:cubicBezTo>
                  <a:pt x="88150" y="67134"/>
                  <a:pt x="94066" y="67807"/>
                  <a:pt x="98907" y="73051"/>
                </a:cubicBezTo>
                <a:cubicBezTo>
                  <a:pt x="103748" y="78295"/>
                  <a:pt x="106035" y="91877"/>
                  <a:pt x="111010" y="94028"/>
                </a:cubicBezTo>
                <a:cubicBezTo>
                  <a:pt x="115986" y="96180"/>
                  <a:pt x="129164" y="91742"/>
                  <a:pt x="128760" y="85960"/>
                </a:cubicBezTo>
                <a:close/>
              </a:path>
            </a:pathLst>
          </a:custGeom>
          <a:noFill/>
          <a:ln cap="flat" cmpd="sng" w="28575">
            <a:solidFill>
              <a:schemeClr val="accent2"/>
            </a:solidFill>
            <a:prstDash val="solid"/>
            <a:round/>
            <a:headEnd len="med" w="med" type="none"/>
            <a:tailEnd len="med" w="med" type="none"/>
          </a:ln>
        </p:spPr>
      </p:sp>
      <p:cxnSp>
        <p:nvCxnSpPr>
          <p:cNvPr id="510" name="Google Shape;510;p41"/>
          <p:cNvCxnSpPr/>
          <p:nvPr/>
        </p:nvCxnSpPr>
        <p:spPr>
          <a:xfrm flipH="1">
            <a:off x="6414275" y="2710875"/>
            <a:ext cx="605100" cy="435600"/>
          </a:xfrm>
          <a:prstGeom prst="straightConnector1">
            <a:avLst/>
          </a:prstGeom>
          <a:noFill/>
          <a:ln cap="flat" cmpd="sng" w="9525">
            <a:solidFill>
              <a:schemeClr val="dk2"/>
            </a:solidFill>
            <a:prstDash val="solid"/>
            <a:round/>
            <a:headEnd len="med" w="med" type="none"/>
            <a:tailEnd len="med" w="med" type="triangle"/>
          </a:ln>
        </p:spPr>
      </p:cxnSp>
      <p:sp>
        <p:nvSpPr>
          <p:cNvPr id="511" name="Google Shape;511;p41"/>
          <p:cNvSpPr txBox="1"/>
          <p:nvPr/>
        </p:nvSpPr>
        <p:spPr>
          <a:xfrm>
            <a:off x="7019375" y="2420475"/>
            <a:ext cx="1714500" cy="29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a:t>
            </a:r>
            <a:r>
              <a:rPr lang="en"/>
              <a:t>he Pareto frontier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5" name="Shape 515"/>
        <p:cNvGrpSpPr/>
        <p:nvPr/>
      </p:nvGrpSpPr>
      <p:grpSpPr>
        <a:xfrm>
          <a:off x="0" y="0"/>
          <a:ext cx="0" cy="0"/>
          <a:chOff x="0" y="0"/>
          <a:chExt cx="0" cy="0"/>
        </a:xfrm>
      </p:grpSpPr>
      <p:sp>
        <p:nvSpPr>
          <p:cNvPr id="516" name="Google Shape;516;p42"/>
          <p:cNvSpPr txBox="1"/>
          <p:nvPr>
            <p:ph type="title"/>
          </p:nvPr>
        </p:nvSpPr>
        <p:spPr>
          <a:xfrm>
            <a:off x="590550" y="219254"/>
            <a:ext cx="79662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t>HOW TO SEARCH FOR PARETO SOLUTIONS?</a:t>
            </a:r>
            <a:endParaRPr sz="1800"/>
          </a:p>
        </p:txBody>
      </p:sp>
      <p:sp>
        <p:nvSpPr>
          <p:cNvPr id="517" name="Google Shape;517;p42"/>
          <p:cNvSpPr txBox="1"/>
          <p:nvPr>
            <p:ph idx="1" type="body"/>
          </p:nvPr>
        </p:nvSpPr>
        <p:spPr>
          <a:xfrm>
            <a:off x="742950" y="4658700"/>
            <a:ext cx="6925800" cy="29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pic>
        <p:nvPicPr>
          <p:cNvPr id="518" name="Google Shape;518;p42"/>
          <p:cNvPicPr preferRelativeResize="0"/>
          <p:nvPr/>
        </p:nvPicPr>
        <p:blipFill>
          <a:blip r:embed="rId3">
            <a:alphaModFix/>
          </a:blip>
          <a:stretch>
            <a:fillRect/>
          </a:stretch>
        </p:blipFill>
        <p:spPr>
          <a:xfrm>
            <a:off x="1303856" y="1079500"/>
            <a:ext cx="2716294" cy="395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2" name="Shape 522"/>
        <p:cNvGrpSpPr/>
        <p:nvPr/>
      </p:nvGrpSpPr>
      <p:grpSpPr>
        <a:xfrm>
          <a:off x="0" y="0"/>
          <a:ext cx="0" cy="0"/>
          <a:chOff x="0" y="0"/>
          <a:chExt cx="0" cy="0"/>
        </a:xfrm>
      </p:grpSpPr>
      <p:sp>
        <p:nvSpPr>
          <p:cNvPr id="523" name="Google Shape;523;p43"/>
          <p:cNvSpPr txBox="1"/>
          <p:nvPr>
            <p:ph type="title"/>
          </p:nvPr>
        </p:nvSpPr>
        <p:spPr>
          <a:xfrm>
            <a:off x="590550" y="219254"/>
            <a:ext cx="79662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t>HOW TO SEARCH FOR PARETO SOLUTIONS?</a:t>
            </a:r>
            <a:endParaRPr sz="1800"/>
          </a:p>
        </p:txBody>
      </p:sp>
      <p:sp>
        <p:nvSpPr>
          <p:cNvPr id="524" name="Google Shape;524;p43"/>
          <p:cNvSpPr txBox="1"/>
          <p:nvPr>
            <p:ph idx="1" type="body"/>
          </p:nvPr>
        </p:nvSpPr>
        <p:spPr>
          <a:xfrm>
            <a:off x="742950" y="4658700"/>
            <a:ext cx="6925800" cy="29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43"/>
          <p:cNvSpPr txBox="1"/>
          <p:nvPr/>
        </p:nvSpPr>
        <p:spPr>
          <a:xfrm>
            <a:off x="1110750" y="1630738"/>
            <a:ext cx="6925800" cy="2364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FF6900"/>
              </a:buClr>
              <a:buSzPts val="1400"/>
              <a:buChar char="●"/>
            </a:pPr>
            <a:r>
              <a:rPr lang="en">
                <a:solidFill>
                  <a:srgbClr val="FF6900"/>
                </a:solidFill>
              </a:rPr>
              <a:t>Post-augmentation of the sorting rule</a:t>
            </a:r>
            <a:endParaRPr>
              <a:solidFill>
                <a:srgbClr val="FF6900"/>
              </a:solidFill>
            </a:endParaRPr>
          </a:p>
          <a:p>
            <a:pPr indent="0" lvl="0" marL="0" rtl="0" algn="l">
              <a:spcBef>
                <a:spcPts val="0"/>
              </a:spcBef>
              <a:spcAft>
                <a:spcPts val="0"/>
              </a:spcAft>
              <a:buNone/>
            </a:pPr>
            <a:r>
              <a:t/>
            </a:r>
            <a:endParaRPr/>
          </a:p>
        </p:txBody>
      </p:sp>
      <p:pic>
        <p:nvPicPr>
          <p:cNvPr id="526" name="Google Shape;526;p43"/>
          <p:cNvPicPr preferRelativeResize="0"/>
          <p:nvPr/>
        </p:nvPicPr>
        <p:blipFill>
          <a:blip r:embed="rId3">
            <a:alphaModFix/>
          </a:blip>
          <a:stretch>
            <a:fillRect/>
          </a:stretch>
        </p:blipFill>
        <p:spPr>
          <a:xfrm>
            <a:off x="1303856" y="1079500"/>
            <a:ext cx="2716294" cy="395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0" name="Shape 530"/>
        <p:cNvGrpSpPr/>
        <p:nvPr/>
      </p:nvGrpSpPr>
      <p:grpSpPr>
        <a:xfrm>
          <a:off x="0" y="0"/>
          <a:ext cx="0" cy="0"/>
          <a:chOff x="0" y="0"/>
          <a:chExt cx="0" cy="0"/>
        </a:xfrm>
      </p:grpSpPr>
      <p:sp>
        <p:nvSpPr>
          <p:cNvPr id="531" name="Google Shape;531;p44"/>
          <p:cNvSpPr txBox="1"/>
          <p:nvPr>
            <p:ph type="title"/>
          </p:nvPr>
        </p:nvSpPr>
        <p:spPr>
          <a:xfrm>
            <a:off x="590550" y="219254"/>
            <a:ext cx="79662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t>HOW TO SEARCH FOR PARETO SOLUTIONS?</a:t>
            </a:r>
            <a:endParaRPr sz="1800"/>
          </a:p>
        </p:txBody>
      </p:sp>
      <p:sp>
        <p:nvSpPr>
          <p:cNvPr id="532" name="Google Shape;532;p44"/>
          <p:cNvSpPr txBox="1"/>
          <p:nvPr>
            <p:ph idx="1" type="body"/>
          </p:nvPr>
        </p:nvSpPr>
        <p:spPr>
          <a:xfrm>
            <a:off x="742950" y="4658700"/>
            <a:ext cx="6925800" cy="29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44"/>
          <p:cNvSpPr txBox="1"/>
          <p:nvPr/>
        </p:nvSpPr>
        <p:spPr>
          <a:xfrm>
            <a:off x="1110750" y="1630738"/>
            <a:ext cx="6925800" cy="2364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Post-augmentation of the sorting rule</a:t>
            </a:r>
            <a:endParaRPr/>
          </a:p>
          <a:p>
            <a:pPr indent="0" lvl="0" marL="0" rtl="0" algn="l">
              <a:spcBef>
                <a:spcPts val="0"/>
              </a:spcBef>
              <a:spcAft>
                <a:spcPts val="0"/>
              </a:spcAft>
              <a:buNone/>
            </a:pPr>
            <a:r>
              <a:t/>
            </a:r>
            <a:endParaRPr/>
          </a:p>
          <a:p>
            <a:pPr indent="-317500" lvl="0" marL="457200" rtl="0" algn="l">
              <a:spcBef>
                <a:spcPts val="0"/>
              </a:spcBef>
              <a:spcAft>
                <a:spcPts val="0"/>
              </a:spcAft>
              <a:buClr>
                <a:srgbClr val="FF6900"/>
              </a:buClr>
              <a:buSzPts val="1400"/>
              <a:buChar char="●"/>
            </a:pPr>
            <a:r>
              <a:rPr lang="en">
                <a:solidFill>
                  <a:srgbClr val="FF6900"/>
                </a:solidFill>
              </a:rPr>
              <a:t>Redefining the relevance</a:t>
            </a:r>
            <a:endParaRPr>
              <a:solidFill>
                <a:srgbClr val="FF6900"/>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534" name="Google Shape;534;p44"/>
          <p:cNvPicPr preferRelativeResize="0"/>
          <p:nvPr/>
        </p:nvPicPr>
        <p:blipFill>
          <a:blip r:embed="rId3">
            <a:alphaModFix/>
          </a:blip>
          <a:stretch>
            <a:fillRect/>
          </a:stretch>
        </p:blipFill>
        <p:spPr>
          <a:xfrm>
            <a:off x="1303856" y="1079500"/>
            <a:ext cx="2716294" cy="395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8" name="Shape 538"/>
        <p:cNvGrpSpPr/>
        <p:nvPr/>
      </p:nvGrpSpPr>
      <p:grpSpPr>
        <a:xfrm>
          <a:off x="0" y="0"/>
          <a:ext cx="0" cy="0"/>
          <a:chOff x="0" y="0"/>
          <a:chExt cx="0" cy="0"/>
        </a:xfrm>
      </p:grpSpPr>
      <p:sp>
        <p:nvSpPr>
          <p:cNvPr id="539" name="Google Shape;539;p45"/>
          <p:cNvSpPr txBox="1"/>
          <p:nvPr>
            <p:ph type="title"/>
          </p:nvPr>
        </p:nvSpPr>
        <p:spPr>
          <a:xfrm>
            <a:off x="590550" y="219254"/>
            <a:ext cx="79662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t>HOW TO SEARCH FOR PARETO SOLUTIONS?</a:t>
            </a:r>
            <a:endParaRPr sz="1800"/>
          </a:p>
        </p:txBody>
      </p:sp>
      <p:sp>
        <p:nvSpPr>
          <p:cNvPr id="540" name="Google Shape;540;p45"/>
          <p:cNvSpPr txBox="1"/>
          <p:nvPr>
            <p:ph idx="1" type="body"/>
          </p:nvPr>
        </p:nvSpPr>
        <p:spPr>
          <a:xfrm>
            <a:off x="742950" y="4658700"/>
            <a:ext cx="6925800" cy="29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45"/>
          <p:cNvSpPr txBox="1"/>
          <p:nvPr/>
        </p:nvSpPr>
        <p:spPr>
          <a:xfrm>
            <a:off x="1110750" y="1630738"/>
            <a:ext cx="6925800" cy="2364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Post-augmentation of the sorting rule</a:t>
            </a:r>
            <a:endParaRPr/>
          </a:p>
          <a:p>
            <a:pPr indent="0" lvl="0" marL="0" rtl="0" algn="l">
              <a:spcBef>
                <a:spcPts val="0"/>
              </a:spcBef>
              <a:spcAft>
                <a:spcPts val="0"/>
              </a:spcAft>
              <a:buNone/>
            </a:pPr>
            <a:r>
              <a:t/>
            </a:r>
            <a:endParaRPr/>
          </a:p>
          <a:p>
            <a:pPr indent="-317500" lvl="0" marL="457200" rtl="0" algn="l">
              <a:spcBef>
                <a:spcPts val="0"/>
              </a:spcBef>
              <a:spcAft>
                <a:spcPts val="0"/>
              </a:spcAft>
              <a:buClr>
                <a:srgbClr val="FF6900"/>
              </a:buClr>
              <a:buSzPts val="1400"/>
              <a:buChar char="●"/>
            </a:pPr>
            <a:r>
              <a:rPr lang="en">
                <a:solidFill>
                  <a:srgbClr val="FF6900"/>
                </a:solidFill>
              </a:rPr>
              <a:t>Redefining the relevance</a:t>
            </a:r>
            <a:endParaRPr>
              <a:solidFill>
                <a:srgbClr val="FF6900"/>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542" name="Google Shape;542;p45"/>
          <p:cNvPicPr preferRelativeResize="0"/>
          <p:nvPr/>
        </p:nvPicPr>
        <p:blipFill>
          <a:blip r:embed="rId3">
            <a:alphaModFix/>
          </a:blip>
          <a:stretch>
            <a:fillRect/>
          </a:stretch>
        </p:blipFill>
        <p:spPr>
          <a:xfrm>
            <a:off x="1303856" y="1079500"/>
            <a:ext cx="2716294" cy="395525"/>
          </a:xfrm>
          <a:prstGeom prst="rect">
            <a:avLst/>
          </a:prstGeom>
          <a:noFill/>
          <a:ln>
            <a:noFill/>
          </a:ln>
        </p:spPr>
      </p:pic>
      <p:pic>
        <p:nvPicPr>
          <p:cNvPr id="543" name="Google Shape;543;p45"/>
          <p:cNvPicPr preferRelativeResize="0"/>
          <p:nvPr/>
        </p:nvPicPr>
        <p:blipFill>
          <a:blip r:embed="rId4">
            <a:alphaModFix/>
          </a:blip>
          <a:stretch>
            <a:fillRect/>
          </a:stretch>
        </p:blipFill>
        <p:spPr>
          <a:xfrm>
            <a:off x="923900" y="2762031"/>
            <a:ext cx="7563123" cy="1640075"/>
          </a:xfrm>
          <a:prstGeom prst="rect">
            <a:avLst/>
          </a:prstGeom>
          <a:noFill/>
          <a:ln>
            <a:noFill/>
          </a:ln>
        </p:spPr>
      </p:pic>
      <p:sp>
        <p:nvSpPr>
          <p:cNvPr id="544" name="Google Shape;544;p45"/>
          <p:cNvSpPr/>
          <p:nvPr/>
        </p:nvSpPr>
        <p:spPr>
          <a:xfrm>
            <a:off x="660275" y="2460300"/>
            <a:ext cx="5364600" cy="219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545" name="Google Shape;545;p45"/>
          <p:cNvGraphicFramePr/>
          <p:nvPr/>
        </p:nvGraphicFramePr>
        <p:xfrm>
          <a:off x="923900" y="2599163"/>
          <a:ext cx="3000000" cy="3000000"/>
        </p:xfrm>
        <a:graphic>
          <a:graphicData uri="http://schemas.openxmlformats.org/drawingml/2006/table">
            <a:tbl>
              <a:tblPr>
                <a:noFill/>
                <a:tableStyleId>{DC2A23D4-F105-4901-9F30-5D99C76C4BF9}</a:tableStyleId>
              </a:tblPr>
              <a:tblGrid>
                <a:gridCol w="2651650"/>
                <a:gridCol w="1508650"/>
              </a:tblGrid>
              <a:tr h="389775">
                <a:tc>
                  <a:txBody>
                    <a:bodyPr/>
                    <a:lstStyle/>
                    <a:p>
                      <a:pPr indent="0" lvl="0" marL="0" rtl="0" algn="ctr">
                        <a:spcBef>
                          <a:spcPts val="0"/>
                        </a:spcBef>
                        <a:spcAft>
                          <a:spcPts val="0"/>
                        </a:spcAft>
                        <a:buNone/>
                      </a:pPr>
                      <a:r>
                        <a:rPr lang="en">
                          <a:solidFill>
                            <a:srgbClr val="FFFFFF"/>
                          </a:solidFill>
                        </a:rPr>
                        <a:t>Interaction</a:t>
                      </a:r>
                      <a:endParaRPr>
                        <a:solidFill>
                          <a:srgbClr val="FFFFFF"/>
                        </a:solidFill>
                      </a:endParaRPr>
                    </a:p>
                  </a:txBody>
                  <a:tcPr marT="91425" marB="91425" marR="91425" marL="91425">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chemeClr val="accent3"/>
                    </a:solidFill>
                  </a:tcPr>
                </a:tc>
              </a:tr>
              <a:tr h="389775">
                <a:tc>
                  <a:txBody>
                    <a:bodyPr/>
                    <a:lstStyle/>
                    <a:p>
                      <a:pPr indent="0" lvl="0" marL="0" rtl="0" algn="ctr">
                        <a:spcBef>
                          <a:spcPts val="0"/>
                        </a:spcBef>
                        <a:spcAft>
                          <a:spcPts val="0"/>
                        </a:spcAft>
                        <a:buNone/>
                      </a:pPr>
                      <a:r>
                        <a:rPr lang="en"/>
                        <a:t>p</a:t>
                      </a:r>
                      <a:r>
                        <a:rPr lang="en"/>
                        <a:t>urchase, fashionable</a:t>
                      </a:r>
                      <a:endParaRPr/>
                    </a:p>
                  </a:txBody>
                  <a:tcPr marT="91425" marB="91425" marR="91425" marL="91425">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lang="en"/>
                        <a:t>7</a:t>
                      </a:r>
                      <a:endParaRPr/>
                    </a:p>
                  </a:txBody>
                  <a:tcPr marT="91425" marB="91425" marR="91425" marL="91425">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r>
              <a:tr h="389775">
                <a:tc>
                  <a:txBody>
                    <a:bodyPr/>
                    <a:lstStyle/>
                    <a:p>
                      <a:pPr indent="0" lvl="0" marL="0" rtl="0" algn="ctr">
                        <a:spcBef>
                          <a:spcPts val="0"/>
                        </a:spcBef>
                        <a:spcAft>
                          <a:spcPts val="0"/>
                        </a:spcAft>
                        <a:buNone/>
                      </a:pPr>
                      <a:r>
                        <a:rPr lang="en"/>
                        <a:t>p</a:t>
                      </a:r>
                      <a:r>
                        <a:rPr lang="en"/>
                        <a:t>urchase, non-fashionable</a:t>
                      </a:r>
                      <a:endParaRPr/>
                    </a:p>
                  </a:txBody>
                  <a:tcPr marT="91425" marB="91425" marR="91425" marL="91425">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lang="en"/>
                        <a:t>3</a:t>
                      </a:r>
                      <a:endParaRPr/>
                    </a:p>
                  </a:txBody>
                  <a:tcPr marT="91425" marB="91425" marR="91425" marL="91425">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r>
              <a:tr h="389775">
                <a:tc>
                  <a:txBody>
                    <a:bodyPr/>
                    <a:lstStyle/>
                    <a:p>
                      <a:pPr indent="0" lvl="0" marL="0" rtl="0" algn="ctr">
                        <a:spcBef>
                          <a:spcPts val="0"/>
                        </a:spcBef>
                        <a:spcAft>
                          <a:spcPts val="0"/>
                        </a:spcAft>
                        <a:buNone/>
                      </a:pPr>
                      <a:r>
                        <a:rPr lang="en"/>
                        <a:t>click</a:t>
                      </a:r>
                      <a:endParaRPr/>
                    </a:p>
                  </a:txBody>
                  <a:tcPr marT="91425" marB="91425" marR="91425" marL="91425">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lang="en"/>
                        <a:t>1</a:t>
                      </a:r>
                      <a:endParaRPr/>
                    </a:p>
                  </a:txBody>
                  <a:tcPr marT="91425" marB="91425" marR="91425" marL="91425">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r>
              <a:tr h="389775">
                <a:tc>
                  <a:txBody>
                    <a:bodyPr/>
                    <a:lstStyle/>
                    <a:p>
                      <a:pPr indent="0" lvl="0" marL="0" rtl="0" algn="ctr">
                        <a:spcBef>
                          <a:spcPts val="0"/>
                        </a:spcBef>
                        <a:spcAft>
                          <a:spcPts val="0"/>
                        </a:spcAft>
                        <a:buNone/>
                      </a:pPr>
                      <a:r>
                        <a:rPr lang="en"/>
                        <a:t>no interaction</a:t>
                      </a:r>
                      <a:endParaRPr/>
                    </a:p>
                  </a:txBody>
                  <a:tcPr marT="91425" marB="91425" marR="91425" marL="91425">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lang="en"/>
                        <a:t>0</a:t>
                      </a:r>
                      <a:endParaRPr/>
                    </a:p>
                  </a:txBody>
                  <a:tcPr marT="91425" marB="91425" marR="91425" marL="91425">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r>
            </a:tbl>
          </a:graphicData>
        </a:graphic>
      </p:graphicFrame>
      <p:pic>
        <p:nvPicPr>
          <p:cNvPr id="546" name="Google Shape;546;p45"/>
          <p:cNvPicPr preferRelativeResize="0"/>
          <p:nvPr/>
        </p:nvPicPr>
        <p:blipFill>
          <a:blip r:embed="rId5">
            <a:alphaModFix/>
          </a:blip>
          <a:stretch>
            <a:fillRect/>
          </a:stretch>
        </p:blipFill>
        <p:spPr>
          <a:xfrm>
            <a:off x="4153940" y="2669854"/>
            <a:ext cx="399895" cy="290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0" name="Shape 550"/>
        <p:cNvGrpSpPr/>
        <p:nvPr/>
      </p:nvGrpSpPr>
      <p:grpSpPr>
        <a:xfrm>
          <a:off x="0" y="0"/>
          <a:ext cx="0" cy="0"/>
          <a:chOff x="0" y="0"/>
          <a:chExt cx="0" cy="0"/>
        </a:xfrm>
      </p:grpSpPr>
      <p:sp>
        <p:nvSpPr>
          <p:cNvPr id="551" name="Google Shape;551;p46"/>
          <p:cNvSpPr txBox="1"/>
          <p:nvPr>
            <p:ph type="title"/>
          </p:nvPr>
        </p:nvSpPr>
        <p:spPr>
          <a:xfrm>
            <a:off x="590550" y="219254"/>
            <a:ext cx="79662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t>HOW TO SEARCH FOR PARETO SOLUTIONS?</a:t>
            </a:r>
            <a:endParaRPr sz="1800"/>
          </a:p>
        </p:txBody>
      </p:sp>
      <p:sp>
        <p:nvSpPr>
          <p:cNvPr id="552" name="Google Shape;552;p46"/>
          <p:cNvSpPr txBox="1"/>
          <p:nvPr>
            <p:ph idx="1" type="body"/>
          </p:nvPr>
        </p:nvSpPr>
        <p:spPr>
          <a:xfrm>
            <a:off x="742950" y="4658700"/>
            <a:ext cx="6925800" cy="29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46"/>
          <p:cNvSpPr txBox="1"/>
          <p:nvPr/>
        </p:nvSpPr>
        <p:spPr>
          <a:xfrm>
            <a:off x="1110750" y="1630738"/>
            <a:ext cx="6925800" cy="2364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Post-augmentation of the sorting rule</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Redefining the relevance</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solidFill>
                  <a:srgbClr val="FF6900"/>
                </a:solidFill>
              </a:rPr>
              <a:t>Scalarization</a:t>
            </a:r>
            <a:r>
              <a:rPr lang="en"/>
              <a:t> </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p:txBody>
      </p:sp>
      <p:pic>
        <p:nvPicPr>
          <p:cNvPr id="554" name="Google Shape;554;p46"/>
          <p:cNvPicPr preferRelativeResize="0"/>
          <p:nvPr/>
        </p:nvPicPr>
        <p:blipFill>
          <a:blip r:embed="rId3">
            <a:alphaModFix/>
          </a:blip>
          <a:stretch>
            <a:fillRect/>
          </a:stretch>
        </p:blipFill>
        <p:spPr>
          <a:xfrm>
            <a:off x="1303856" y="1079500"/>
            <a:ext cx="2716294" cy="395525"/>
          </a:xfrm>
          <a:prstGeom prst="rect">
            <a:avLst/>
          </a:prstGeom>
          <a:noFill/>
          <a:ln>
            <a:noFill/>
          </a:ln>
        </p:spPr>
      </p:pic>
      <p:sp>
        <p:nvSpPr>
          <p:cNvPr id="555" name="Google Shape;555;p46"/>
          <p:cNvSpPr/>
          <p:nvPr/>
        </p:nvSpPr>
        <p:spPr>
          <a:xfrm>
            <a:off x="2814375" y="2450450"/>
            <a:ext cx="388200" cy="395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46"/>
          <p:cNvSpPr/>
          <p:nvPr/>
        </p:nvSpPr>
        <p:spPr>
          <a:xfrm>
            <a:off x="2827900" y="2418050"/>
            <a:ext cx="471300" cy="471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7" name="Google Shape;557;p46"/>
          <p:cNvPicPr preferRelativeResize="0"/>
          <p:nvPr/>
        </p:nvPicPr>
        <p:blipFill>
          <a:blip r:embed="rId4">
            <a:alphaModFix/>
          </a:blip>
          <a:stretch>
            <a:fillRect/>
          </a:stretch>
        </p:blipFill>
        <p:spPr>
          <a:xfrm>
            <a:off x="2336350" y="3070371"/>
            <a:ext cx="4474605" cy="395525"/>
          </a:xfrm>
          <a:prstGeom prst="rect">
            <a:avLst/>
          </a:prstGeom>
          <a:noFill/>
          <a:ln>
            <a:noFill/>
          </a:ln>
        </p:spPr>
      </p:pic>
      <p:pic>
        <p:nvPicPr>
          <p:cNvPr id="558" name="Google Shape;558;p46"/>
          <p:cNvPicPr preferRelativeResize="0"/>
          <p:nvPr/>
        </p:nvPicPr>
        <p:blipFill>
          <a:blip r:embed="rId5">
            <a:alphaModFix/>
          </a:blip>
          <a:stretch>
            <a:fillRect/>
          </a:stretch>
        </p:blipFill>
        <p:spPr>
          <a:xfrm>
            <a:off x="3757775" y="3601563"/>
            <a:ext cx="1631747" cy="39319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2" name="Shape 562"/>
        <p:cNvGrpSpPr/>
        <p:nvPr/>
      </p:nvGrpSpPr>
      <p:grpSpPr>
        <a:xfrm>
          <a:off x="0" y="0"/>
          <a:ext cx="0" cy="0"/>
          <a:chOff x="0" y="0"/>
          <a:chExt cx="0" cy="0"/>
        </a:xfrm>
      </p:grpSpPr>
      <p:sp>
        <p:nvSpPr>
          <p:cNvPr id="563" name="Google Shape;563;p47"/>
          <p:cNvSpPr txBox="1"/>
          <p:nvPr>
            <p:ph idx="1" type="body"/>
          </p:nvPr>
        </p:nvSpPr>
        <p:spPr>
          <a:xfrm>
            <a:off x="742950" y="4658700"/>
            <a:ext cx="6925800" cy="29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47"/>
          <p:cNvSpPr txBox="1"/>
          <p:nvPr>
            <p:ph type="title"/>
          </p:nvPr>
        </p:nvSpPr>
        <p:spPr>
          <a:xfrm>
            <a:off x="590550" y="219254"/>
            <a:ext cx="79662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t>SCALARIZATION</a:t>
            </a:r>
            <a:endParaRPr sz="1800"/>
          </a:p>
        </p:txBody>
      </p:sp>
      <p:pic>
        <p:nvPicPr>
          <p:cNvPr id="565" name="Google Shape;565;p47"/>
          <p:cNvPicPr preferRelativeResize="0"/>
          <p:nvPr/>
        </p:nvPicPr>
        <p:blipFill>
          <a:blip r:embed="rId3">
            <a:alphaModFix/>
          </a:blip>
          <a:stretch>
            <a:fillRect/>
          </a:stretch>
        </p:blipFill>
        <p:spPr>
          <a:xfrm>
            <a:off x="2336350" y="1244834"/>
            <a:ext cx="4474605" cy="395525"/>
          </a:xfrm>
          <a:prstGeom prst="rect">
            <a:avLst/>
          </a:prstGeom>
          <a:noFill/>
          <a:ln>
            <a:noFill/>
          </a:ln>
        </p:spPr>
      </p:pic>
      <p:grpSp>
        <p:nvGrpSpPr>
          <p:cNvPr id="566" name="Google Shape;566;p47"/>
          <p:cNvGrpSpPr/>
          <p:nvPr/>
        </p:nvGrpSpPr>
        <p:grpSpPr>
          <a:xfrm>
            <a:off x="1703550" y="2708938"/>
            <a:ext cx="5740200" cy="1504013"/>
            <a:chOff x="1250350" y="3031588"/>
            <a:chExt cx="5740200" cy="1504013"/>
          </a:xfrm>
        </p:grpSpPr>
        <p:cxnSp>
          <p:nvCxnSpPr>
            <p:cNvPr id="567" name="Google Shape;567;p47"/>
            <p:cNvCxnSpPr/>
            <p:nvPr/>
          </p:nvCxnSpPr>
          <p:spPr>
            <a:xfrm flipH="1" rot="10800000">
              <a:off x="1250350" y="4376150"/>
              <a:ext cx="5740200" cy="28500"/>
            </a:xfrm>
            <a:prstGeom prst="straightConnector1">
              <a:avLst/>
            </a:prstGeom>
            <a:noFill/>
            <a:ln cap="flat" cmpd="sng" w="9525">
              <a:solidFill>
                <a:schemeClr val="dk2"/>
              </a:solidFill>
              <a:prstDash val="solid"/>
              <a:round/>
              <a:headEnd len="med" w="med" type="none"/>
              <a:tailEnd len="med" w="med" type="triangle"/>
            </a:ln>
          </p:spPr>
        </p:cxnSp>
        <p:pic>
          <p:nvPicPr>
            <p:cNvPr id="568" name="Google Shape;568;p47"/>
            <p:cNvPicPr preferRelativeResize="0"/>
            <p:nvPr/>
          </p:nvPicPr>
          <p:blipFill>
            <a:blip r:embed="rId4">
              <a:alphaModFix/>
            </a:blip>
            <a:stretch>
              <a:fillRect/>
            </a:stretch>
          </p:blipFill>
          <p:spPr>
            <a:xfrm>
              <a:off x="5666883" y="3726580"/>
              <a:ext cx="559385" cy="395525"/>
            </a:xfrm>
            <a:prstGeom prst="rect">
              <a:avLst/>
            </a:prstGeom>
            <a:noFill/>
            <a:ln>
              <a:noFill/>
            </a:ln>
          </p:spPr>
        </p:pic>
        <p:pic>
          <p:nvPicPr>
            <p:cNvPr id="569" name="Google Shape;569;p47"/>
            <p:cNvPicPr preferRelativeResize="0"/>
            <p:nvPr/>
          </p:nvPicPr>
          <p:blipFill>
            <a:blip r:embed="rId5">
              <a:alphaModFix/>
            </a:blip>
            <a:stretch>
              <a:fillRect/>
            </a:stretch>
          </p:blipFill>
          <p:spPr>
            <a:xfrm>
              <a:off x="1715500" y="3728100"/>
              <a:ext cx="661092" cy="395525"/>
            </a:xfrm>
            <a:prstGeom prst="rect">
              <a:avLst/>
            </a:prstGeom>
            <a:noFill/>
            <a:ln>
              <a:noFill/>
            </a:ln>
          </p:spPr>
        </p:pic>
        <p:sp>
          <p:nvSpPr>
            <p:cNvPr id="570" name="Google Shape;570;p47"/>
            <p:cNvSpPr/>
            <p:nvPr/>
          </p:nvSpPr>
          <p:spPr>
            <a:xfrm>
              <a:off x="5801375" y="4245200"/>
              <a:ext cx="290400" cy="2904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47"/>
            <p:cNvSpPr/>
            <p:nvPr/>
          </p:nvSpPr>
          <p:spPr>
            <a:xfrm>
              <a:off x="1900850" y="4245200"/>
              <a:ext cx="290400" cy="2904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47"/>
            <p:cNvSpPr/>
            <p:nvPr/>
          </p:nvSpPr>
          <p:spPr>
            <a:xfrm>
              <a:off x="4618259" y="4245194"/>
              <a:ext cx="290400" cy="290400"/>
            </a:xfrm>
            <a:prstGeom prst="ellipse">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47"/>
            <p:cNvSpPr txBox="1"/>
            <p:nvPr/>
          </p:nvSpPr>
          <p:spPr>
            <a:xfrm>
              <a:off x="3146750" y="3031588"/>
              <a:ext cx="1761900" cy="39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combined objective</a:t>
              </a:r>
              <a:endParaRPr/>
            </a:p>
          </p:txBody>
        </p:sp>
        <p:cxnSp>
          <p:nvCxnSpPr>
            <p:cNvPr id="574" name="Google Shape;574;p47"/>
            <p:cNvCxnSpPr>
              <a:stCxn id="573" idx="2"/>
              <a:endCxn id="572" idx="1"/>
            </p:cNvCxnSpPr>
            <p:nvPr/>
          </p:nvCxnSpPr>
          <p:spPr>
            <a:xfrm>
              <a:off x="4027700" y="3426988"/>
              <a:ext cx="633000" cy="860700"/>
            </a:xfrm>
            <a:prstGeom prst="straightConnector1">
              <a:avLst/>
            </a:prstGeom>
            <a:noFill/>
            <a:ln cap="flat" cmpd="sng" w="9525">
              <a:solidFill>
                <a:schemeClr val="dk2"/>
              </a:solidFill>
              <a:prstDash val="solid"/>
              <a:round/>
              <a:headEnd len="med" w="med" type="none"/>
              <a:tailEnd len="med" w="med" type="triangle"/>
            </a:ln>
          </p:spPr>
        </p:cxnSp>
      </p:grpSp>
      <p:pic>
        <p:nvPicPr>
          <p:cNvPr id="575" name="Google Shape;575;p47"/>
          <p:cNvPicPr preferRelativeResize="0"/>
          <p:nvPr/>
        </p:nvPicPr>
        <p:blipFill>
          <a:blip r:embed="rId6">
            <a:alphaModFix/>
          </a:blip>
          <a:stretch>
            <a:fillRect/>
          </a:stretch>
        </p:blipFill>
        <p:spPr>
          <a:xfrm>
            <a:off x="3757775" y="1689238"/>
            <a:ext cx="1631747" cy="39319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9" name="Shape 579"/>
        <p:cNvGrpSpPr/>
        <p:nvPr/>
      </p:nvGrpSpPr>
      <p:grpSpPr>
        <a:xfrm>
          <a:off x="0" y="0"/>
          <a:ext cx="0" cy="0"/>
          <a:chOff x="0" y="0"/>
          <a:chExt cx="0" cy="0"/>
        </a:xfrm>
      </p:grpSpPr>
      <p:sp>
        <p:nvSpPr>
          <p:cNvPr id="580" name="Google Shape;580;p48"/>
          <p:cNvSpPr txBox="1"/>
          <p:nvPr>
            <p:ph idx="1" type="body"/>
          </p:nvPr>
        </p:nvSpPr>
        <p:spPr>
          <a:xfrm>
            <a:off x="742950" y="4658700"/>
            <a:ext cx="6925800" cy="29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48"/>
          <p:cNvSpPr txBox="1"/>
          <p:nvPr>
            <p:ph type="title"/>
          </p:nvPr>
        </p:nvSpPr>
        <p:spPr>
          <a:xfrm>
            <a:off x="590550" y="219254"/>
            <a:ext cx="79662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t>SCALARIZATION</a:t>
            </a:r>
            <a:endParaRPr sz="1800"/>
          </a:p>
        </p:txBody>
      </p:sp>
      <p:pic>
        <p:nvPicPr>
          <p:cNvPr id="582" name="Google Shape;582;p48"/>
          <p:cNvPicPr preferRelativeResize="0"/>
          <p:nvPr/>
        </p:nvPicPr>
        <p:blipFill>
          <a:blip r:embed="rId3">
            <a:alphaModFix/>
          </a:blip>
          <a:stretch>
            <a:fillRect/>
          </a:stretch>
        </p:blipFill>
        <p:spPr>
          <a:xfrm>
            <a:off x="2336350" y="1244834"/>
            <a:ext cx="4474605" cy="395525"/>
          </a:xfrm>
          <a:prstGeom prst="rect">
            <a:avLst/>
          </a:prstGeom>
          <a:noFill/>
          <a:ln>
            <a:noFill/>
          </a:ln>
        </p:spPr>
      </p:pic>
      <p:pic>
        <p:nvPicPr>
          <p:cNvPr id="583" name="Google Shape;583;p48"/>
          <p:cNvPicPr preferRelativeResize="0"/>
          <p:nvPr/>
        </p:nvPicPr>
        <p:blipFill>
          <a:blip r:embed="rId4">
            <a:alphaModFix/>
          </a:blip>
          <a:stretch>
            <a:fillRect/>
          </a:stretch>
        </p:blipFill>
        <p:spPr>
          <a:xfrm>
            <a:off x="3757775" y="1689238"/>
            <a:ext cx="1631747" cy="393192"/>
          </a:xfrm>
          <a:prstGeom prst="rect">
            <a:avLst/>
          </a:prstGeom>
          <a:noFill/>
          <a:ln>
            <a:noFill/>
          </a:ln>
        </p:spPr>
      </p:pic>
      <p:sp>
        <p:nvSpPr>
          <p:cNvPr id="584" name="Google Shape;584;p48"/>
          <p:cNvSpPr txBox="1"/>
          <p:nvPr/>
        </p:nvSpPr>
        <p:spPr>
          <a:xfrm>
            <a:off x="590550" y="2297525"/>
            <a:ext cx="7966200" cy="1408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Produces only Pareto optimal solutions</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Allows finding any Pareto optimal solution (under certain assumptions)</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Straightforward to apply when there are more than two objectives</a:t>
            </a:r>
            <a:endParaRPr/>
          </a:p>
          <a:p>
            <a:pPr indent="0" lvl="0" marL="45720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8" name="Shape 588"/>
        <p:cNvGrpSpPr/>
        <p:nvPr/>
      </p:nvGrpSpPr>
      <p:grpSpPr>
        <a:xfrm>
          <a:off x="0" y="0"/>
          <a:ext cx="0" cy="0"/>
          <a:chOff x="0" y="0"/>
          <a:chExt cx="0" cy="0"/>
        </a:xfrm>
      </p:grpSpPr>
      <p:sp>
        <p:nvSpPr>
          <p:cNvPr id="589" name="Google Shape;589;p49"/>
          <p:cNvSpPr txBox="1"/>
          <p:nvPr>
            <p:ph type="title"/>
          </p:nvPr>
        </p:nvSpPr>
        <p:spPr>
          <a:xfrm>
            <a:off x="590550" y="219254"/>
            <a:ext cx="79662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t>HOW TO CHOOSE AMONG PARETO SOLUTIONS?</a:t>
            </a:r>
            <a:endParaRPr sz="1800"/>
          </a:p>
        </p:txBody>
      </p:sp>
      <p:sp>
        <p:nvSpPr>
          <p:cNvPr id="590" name="Google Shape;590;p49"/>
          <p:cNvSpPr txBox="1"/>
          <p:nvPr>
            <p:ph idx="1" type="body"/>
          </p:nvPr>
        </p:nvSpPr>
        <p:spPr>
          <a:xfrm>
            <a:off x="742950" y="4658700"/>
            <a:ext cx="6925800" cy="29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cxnSp>
        <p:nvCxnSpPr>
          <p:cNvPr id="591" name="Google Shape;591;p49"/>
          <p:cNvCxnSpPr/>
          <p:nvPr/>
        </p:nvCxnSpPr>
        <p:spPr>
          <a:xfrm rot="10800000">
            <a:off x="2097138" y="1183475"/>
            <a:ext cx="44100" cy="2777400"/>
          </a:xfrm>
          <a:prstGeom prst="straightConnector1">
            <a:avLst/>
          </a:prstGeom>
          <a:noFill/>
          <a:ln cap="flat" cmpd="sng" w="9525">
            <a:solidFill>
              <a:schemeClr val="dk2"/>
            </a:solidFill>
            <a:prstDash val="solid"/>
            <a:round/>
            <a:headEnd len="med" w="med" type="none"/>
            <a:tailEnd len="med" w="med" type="triangle"/>
          </a:ln>
        </p:spPr>
      </p:cxnSp>
      <p:cxnSp>
        <p:nvCxnSpPr>
          <p:cNvPr id="592" name="Google Shape;592;p49"/>
          <p:cNvCxnSpPr/>
          <p:nvPr/>
        </p:nvCxnSpPr>
        <p:spPr>
          <a:xfrm flipH="1" rot="10800000">
            <a:off x="1994288" y="3769825"/>
            <a:ext cx="4144200" cy="29400"/>
          </a:xfrm>
          <a:prstGeom prst="straightConnector1">
            <a:avLst/>
          </a:prstGeom>
          <a:noFill/>
          <a:ln cap="flat" cmpd="sng" w="9525">
            <a:solidFill>
              <a:schemeClr val="dk2"/>
            </a:solidFill>
            <a:prstDash val="solid"/>
            <a:round/>
            <a:headEnd len="med" w="med" type="none"/>
            <a:tailEnd len="med" w="med" type="triangle"/>
          </a:ln>
        </p:spPr>
      </p:cxnSp>
      <p:sp>
        <p:nvSpPr>
          <p:cNvPr id="593" name="Google Shape;593;p49"/>
          <p:cNvSpPr/>
          <p:nvPr/>
        </p:nvSpPr>
        <p:spPr>
          <a:xfrm>
            <a:off x="2903188" y="2326525"/>
            <a:ext cx="191100" cy="191100"/>
          </a:xfrm>
          <a:prstGeom prst="flowChartConnector">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49"/>
          <p:cNvSpPr/>
          <p:nvPr/>
        </p:nvSpPr>
        <p:spPr>
          <a:xfrm>
            <a:off x="2774838" y="3048175"/>
            <a:ext cx="191100" cy="191100"/>
          </a:xfrm>
          <a:prstGeom prst="flowChartConnector">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49"/>
          <p:cNvSpPr/>
          <p:nvPr/>
        </p:nvSpPr>
        <p:spPr>
          <a:xfrm>
            <a:off x="4253613" y="2943075"/>
            <a:ext cx="191100" cy="191100"/>
          </a:xfrm>
          <a:prstGeom prst="flowChartConnector">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49"/>
          <p:cNvSpPr/>
          <p:nvPr/>
        </p:nvSpPr>
        <p:spPr>
          <a:xfrm>
            <a:off x="2583738" y="1352075"/>
            <a:ext cx="191100" cy="191100"/>
          </a:xfrm>
          <a:prstGeom prst="flowChartConnector">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49"/>
          <p:cNvSpPr/>
          <p:nvPr/>
        </p:nvSpPr>
        <p:spPr>
          <a:xfrm>
            <a:off x="3094288" y="1543175"/>
            <a:ext cx="191100" cy="191100"/>
          </a:xfrm>
          <a:prstGeom prst="flowChartConnector">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49"/>
          <p:cNvSpPr/>
          <p:nvPr/>
        </p:nvSpPr>
        <p:spPr>
          <a:xfrm>
            <a:off x="3651138" y="1666175"/>
            <a:ext cx="191100" cy="191100"/>
          </a:xfrm>
          <a:prstGeom prst="flowChartConnector">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49"/>
          <p:cNvSpPr/>
          <p:nvPr/>
        </p:nvSpPr>
        <p:spPr>
          <a:xfrm>
            <a:off x="3970838" y="2112500"/>
            <a:ext cx="191100" cy="191100"/>
          </a:xfrm>
          <a:prstGeom prst="flowChartConnector">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49"/>
          <p:cNvSpPr/>
          <p:nvPr/>
        </p:nvSpPr>
        <p:spPr>
          <a:xfrm>
            <a:off x="4352188" y="2500625"/>
            <a:ext cx="191100" cy="191100"/>
          </a:xfrm>
          <a:prstGeom prst="flowChartConnector">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49"/>
          <p:cNvSpPr/>
          <p:nvPr/>
        </p:nvSpPr>
        <p:spPr>
          <a:xfrm>
            <a:off x="4862138" y="2830425"/>
            <a:ext cx="191100" cy="191100"/>
          </a:xfrm>
          <a:prstGeom prst="flowChartConnector">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49"/>
          <p:cNvSpPr/>
          <p:nvPr/>
        </p:nvSpPr>
        <p:spPr>
          <a:xfrm>
            <a:off x="5166938" y="3287625"/>
            <a:ext cx="191100" cy="191100"/>
          </a:xfrm>
          <a:prstGeom prst="flowChartConnector">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49"/>
          <p:cNvSpPr/>
          <p:nvPr/>
        </p:nvSpPr>
        <p:spPr>
          <a:xfrm>
            <a:off x="3406138" y="2699200"/>
            <a:ext cx="191100" cy="191100"/>
          </a:xfrm>
          <a:prstGeom prst="flowChartConnector">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49"/>
          <p:cNvSpPr txBox="1"/>
          <p:nvPr/>
        </p:nvSpPr>
        <p:spPr>
          <a:xfrm>
            <a:off x="2141238" y="3977100"/>
            <a:ext cx="3997200" cy="29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objective # 1</a:t>
            </a:r>
            <a:endParaRPr/>
          </a:p>
        </p:txBody>
      </p:sp>
      <p:sp>
        <p:nvSpPr>
          <p:cNvPr id="605" name="Google Shape;605;p49"/>
          <p:cNvSpPr txBox="1"/>
          <p:nvPr/>
        </p:nvSpPr>
        <p:spPr>
          <a:xfrm rot="-5400396">
            <a:off x="484379" y="2350974"/>
            <a:ext cx="2606100" cy="29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objective # 2</a:t>
            </a:r>
            <a:endParaRPr/>
          </a:p>
        </p:txBody>
      </p:sp>
      <p:cxnSp>
        <p:nvCxnSpPr>
          <p:cNvPr id="606" name="Google Shape;606;p49"/>
          <p:cNvCxnSpPr/>
          <p:nvPr/>
        </p:nvCxnSpPr>
        <p:spPr>
          <a:xfrm flipH="1" rot="10800000">
            <a:off x="1986311" y="2787774"/>
            <a:ext cx="4132800" cy="11100"/>
          </a:xfrm>
          <a:prstGeom prst="straightConnector1">
            <a:avLst/>
          </a:prstGeom>
          <a:noFill/>
          <a:ln cap="flat" cmpd="sng" w="19050">
            <a:solidFill>
              <a:schemeClr val="dk2"/>
            </a:solidFill>
            <a:prstDash val="dash"/>
            <a:round/>
            <a:headEnd len="med" w="med" type="none"/>
            <a:tailEnd len="med" w="med" type="none"/>
          </a:ln>
        </p:spPr>
      </p:cxnSp>
      <p:cxnSp>
        <p:nvCxnSpPr>
          <p:cNvPr id="607" name="Google Shape;607;p49"/>
          <p:cNvCxnSpPr>
            <a:endCxn id="600" idx="7"/>
          </p:cNvCxnSpPr>
          <p:nvPr/>
        </p:nvCxnSpPr>
        <p:spPr>
          <a:xfrm flipH="1">
            <a:off x="4515302" y="1937611"/>
            <a:ext cx="725700" cy="591000"/>
          </a:xfrm>
          <a:prstGeom prst="straightConnector1">
            <a:avLst/>
          </a:prstGeom>
          <a:noFill/>
          <a:ln cap="flat" cmpd="sng" w="9525">
            <a:solidFill>
              <a:schemeClr val="dk2"/>
            </a:solidFill>
            <a:prstDash val="solid"/>
            <a:round/>
            <a:headEnd len="med" w="med" type="none"/>
            <a:tailEnd len="med" w="med" type="triangle"/>
          </a:ln>
        </p:spPr>
      </p:cxnSp>
      <p:sp>
        <p:nvSpPr>
          <p:cNvPr id="608" name="Google Shape;608;p49"/>
          <p:cNvSpPr txBox="1"/>
          <p:nvPr/>
        </p:nvSpPr>
        <p:spPr>
          <a:xfrm>
            <a:off x="5241000" y="1666175"/>
            <a:ext cx="1672800" cy="29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a:t>
            </a:r>
            <a:r>
              <a:rPr lang="en"/>
              <a:t>elected solution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Google Shape;349;p32"/>
          <p:cNvSpPr txBox="1"/>
          <p:nvPr>
            <p:ph idx="1" type="body"/>
          </p:nvPr>
        </p:nvSpPr>
        <p:spPr>
          <a:xfrm>
            <a:off x="742950" y="4658700"/>
            <a:ext cx="6925800" cy="29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pic>
        <p:nvPicPr>
          <p:cNvPr id="350" name="Google Shape;350;p32"/>
          <p:cNvPicPr preferRelativeResize="0"/>
          <p:nvPr/>
        </p:nvPicPr>
        <p:blipFill>
          <a:blip r:embed="rId3">
            <a:alphaModFix/>
          </a:blip>
          <a:stretch>
            <a:fillRect/>
          </a:stretch>
        </p:blipFill>
        <p:spPr>
          <a:xfrm>
            <a:off x="5168106" y="439800"/>
            <a:ext cx="3010258" cy="4016000"/>
          </a:xfrm>
          <a:prstGeom prst="rect">
            <a:avLst/>
          </a:prstGeom>
          <a:noFill/>
          <a:ln>
            <a:noFill/>
          </a:ln>
        </p:spPr>
      </p:pic>
      <p:pic>
        <p:nvPicPr>
          <p:cNvPr id="351" name="Google Shape;351;p32"/>
          <p:cNvPicPr preferRelativeResize="0"/>
          <p:nvPr/>
        </p:nvPicPr>
        <p:blipFill>
          <a:blip r:embed="rId4">
            <a:alphaModFix/>
          </a:blip>
          <a:stretch>
            <a:fillRect/>
          </a:stretch>
        </p:blipFill>
        <p:spPr>
          <a:xfrm>
            <a:off x="965638" y="439800"/>
            <a:ext cx="3301500" cy="4016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2" name="Shape 612"/>
        <p:cNvGrpSpPr/>
        <p:nvPr/>
      </p:nvGrpSpPr>
      <p:grpSpPr>
        <a:xfrm>
          <a:off x="0" y="0"/>
          <a:ext cx="0" cy="0"/>
          <a:chOff x="0" y="0"/>
          <a:chExt cx="0" cy="0"/>
        </a:xfrm>
      </p:grpSpPr>
      <p:sp>
        <p:nvSpPr>
          <p:cNvPr id="613" name="Google Shape;613;p50"/>
          <p:cNvSpPr txBox="1"/>
          <p:nvPr>
            <p:ph type="title"/>
          </p:nvPr>
        </p:nvSpPr>
        <p:spPr>
          <a:xfrm>
            <a:off x="590550" y="219254"/>
            <a:ext cx="79662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t>HOW TO SEARCH FOR PARETO SOLUTIONS?</a:t>
            </a:r>
            <a:endParaRPr sz="1800"/>
          </a:p>
        </p:txBody>
      </p:sp>
      <p:sp>
        <p:nvSpPr>
          <p:cNvPr id="614" name="Google Shape;614;p50"/>
          <p:cNvSpPr txBox="1"/>
          <p:nvPr>
            <p:ph idx="1" type="body"/>
          </p:nvPr>
        </p:nvSpPr>
        <p:spPr>
          <a:xfrm>
            <a:off x="742950" y="4658700"/>
            <a:ext cx="6925800" cy="29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50"/>
          <p:cNvSpPr txBox="1"/>
          <p:nvPr/>
        </p:nvSpPr>
        <p:spPr>
          <a:xfrm>
            <a:off x="1110750" y="1630738"/>
            <a:ext cx="6925800" cy="2364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Post-augmentation of the sorting rule</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Redefining the relevance</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Scalarization </a:t>
            </a:r>
            <a:endParaRPr/>
          </a:p>
          <a:p>
            <a:pPr indent="0" lvl="0" marL="457200" rtl="0" algn="l">
              <a:spcBef>
                <a:spcPts val="0"/>
              </a:spcBef>
              <a:spcAft>
                <a:spcPts val="0"/>
              </a:spcAft>
              <a:buNone/>
            </a:pPr>
            <a:r>
              <a:t/>
            </a:r>
            <a:endParaRPr/>
          </a:p>
          <a:p>
            <a:pPr indent="-317500" lvl="0" marL="457200" rtl="0" algn="l">
              <a:spcBef>
                <a:spcPts val="0"/>
              </a:spcBef>
              <a:spcAft>
                <a:spcPts val="0"/>
              </a:spcAft>
              <a:buClr>
                <a:schemeClr val="accent3"/>
              </a:buClr>
              <a:buSzPts val="1400"/>
              <a:buChar char="●"/>
            </a:pPr>
            <a:r>
              <a:rPr lang="en">
                <a:solidFill>
                  <a:schemeClr val="accent3"/>
                </a:solidFill>
              </a:rPr>
              <a:t>Constrained optimisation</a:t>
            </a:r>
            <a:endParaRPr>
              <a:solidFill>
                <a:schemeClr val="accent3"/>
              </a:solidFill>
            </a:endParaRPr>
          </a:p>
          <a:p>
            <a:pPr indent="0" lvl="0" marL="0" rtl="0" algn="l">
              <a:spcBef>
                <a:spcPts val="0"/>
              </a:spcBef>
              <a:spcAft>
                <a:spcPts val="0"/>
              </a:spcAft>
              <a:buNone/>
            </a:pPr>
            <a:r>
              <a:rPr lang="en">
                <a:solidFill>
                  <a:srgbClr val="FF6900"/>
                </a:solidFill>
              </a:rPr>
              <a:t>	(Momma et. al. </a:t>
            </a:r>
            <a:r>
              <a:rPr lang="en" u="sng">
                <a:solidFill>
                  <a:schemeClr val="hlink"/>
                </a:solidFill>
                <a:hlinkClick r:id="rId3"/>
              </a:rPr>
              <a:t>Multi-objective Relevance Ranking</a:t>
            </a:r>
            <a:r>
              <a:rPr lang="en">
                <a:solidFill>
                  <a:srgbClr val="FF6900"/>
                </a:solidFill>
              </a:rPr>
              <a:t>. SIGIR 2019)</a:t>
            </a:r>
            <a:endParaRPr>
              <a:solidFill>
                <a:srgbClr val="FF6900"/>
              </a:solidFill>
            </a:endParaRPr>
          </a:p>
        </p:txBody>
      </p:sp>
      <p:pic>
        <p:nvPicPr>
          <p:cNvPr id="616" name="Google Shape;616;p50"/>
          <p:cNvPicPr preferRelativeResize="0"/>
          <p:nvPr/>
        </p:nvPicPr>
        <p:blipFill>
          <a:blip r:embed="rId4">
            <a:alphaModFix/>
          </a:blip>
          <a:stretch>
            <a:fillRect/>
          </a:stretch>
        </p:blipFill>
        <p:spPr>
          <a:xfrm>
            <a:off x="1303856" y="1079500"/>
            <a:ext cx="2716294" cy="395525"/>
          </a:xfrm>
          <a:prstGeom prst="rect">
            <a:avLst/>
          </a:prstGeom>
          <a:noFill/>
          <a:ln>
            <a:noFill/>
          </a:ln>
        </p:spPr>
      </p:pic>
      <p:sp>
        <p:nvSpPr>
          <p:cNvPr id="617" name="Google Shape;617;p50"/>
          <p:cNvSpPr/>
          <p:nvPr/>
        </p:nvSpPr>
        <p:spPr>
          <a:xfrm>
            <a:off x="2814375" y="2450450"/>
            <a:ext cx="388200" cy="395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18" name="Google Shape;618;p50"/>
          <p:cNvPicPr preferRelativeResize="0"/>
          <p:nvPr/>
        </p:nvPicPr>
        <p:blipFill>
          <a:blip r:embed="rId5">
            <a:alphaModFix/>
          </a:blip>
          <a:stretch>
            <a:fillRect/>
          </a:stretch>
        </p:blipFill>
        <p:spPr>
          <a:xfrm>
            <a:off x="2189922" y="3765038"/>
            <a:ext cx="4767452" cy="39319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2" name="Shape 622"/>
        <p:cNvGrpSpPr/>
        <p:nvPr/>
      </p:nvGrpSpPr>
      <p:grpSpPr>
        <a:xfrm>
          <a:off x="0" y="0"/>
          <a:ext cx="0" cy="0"/>
          <a:chOff x="0" y="0"/>
          <a:chExt cx="0" cy="0"/>
        </a:xfrm>
      </p:grpSpPr>
      <p:sp>
        <p:nvSpPr>
          <p:cNvPr id="623" name="Google Shape;623;p51"/>
          <p:cNvSpPr txBox="1"/>
          <p:nvPr>
            <p:ph type="title"/>
          </p:nvPr>
        </p:nvSpPr>
        <p:spPr>
          <a:xfrm>
            <a:off x="590550" y="219254"/>
            <a:ext cx="79662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t>LAMBDAMART RECAP</a:t>
            </a:r>
            <a:endParaRPr sz="1800"/>
          </a:p>
        </p:txBody>
      </p:sp>
      <p:sp>
        <p:nvSpPr>
          <p:cNvPr id="624" name="Google Shape;624;p51"/>
          <p:cNvSpPr txBox="1"/>
          <p:nvPr>
            <p:ph idx="1" type="body"/>
          </p:nvPr>
        </p:nvSpPr>
        <p:spPr>
          <a:xfrm>
            <a:off x="742950" y="4658700"/>
            <a:ext cx="6925800" cy="29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51"/>
          <p:cNvSpPr txBox="1"/>
          <p:nvPr/>
        </p:nvSpPr>
        <p:spPr>
          <a:xfrm>
            <a:off x="560725" y="1006425"/>
            <a:ext cx="7893300" cy="3234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A boosting algorithm for optimising ranking metrics (such as NDCG)</a:t>
            </a:r>
            <a:endParaRPr/>
          </a:p>
          <a:p>
            <a:pPr indent="-317500" lvl="0" marL="457200" rtl="0" algn="l">
              <a:spcBef>
                <a:spcPts val="0"/>
              </a:spcBef>
              <a:spcAft>
                <a:spcPts val="0"/>
              </a:spcAft>
              <a:buSzPts val="1400"/>
              <a:buChar char="●"/>
            </a:pPr>
            <a:r>
              <a:rPr lang="en"/>
              <a:t>Iteration:</a:t>
            </a:r>
            <a:endParaRPr/>
          </a:p>
          <a:p>
            <a:pPr indent="-317500" lvl="1" marL="914400" rtl="0" algn="l">
              <a:spcBef>
                <a:spcPts val="0"/>
              </a:spcBef>
              <a:spcAft>
                <a:spcPts val="0"/>
              </a:spcAft>
              <a:buSzPts val="1400"/>
              <a:buChar char="○"/>
            </a:pPr>
            <a:r>
              <a:rPr lang="en"/>
              <a:t>c</a:t>
            </a:r>
            <a:r>
              <a:rPr lang="en"/>
              <a:t>ompute the lambda-gradient</a:t>
            </a:r>
            <a:endParaRPr/>
          </a:p>
          <a:p>
            <a:pPr indent="0" lvl="0" marL="1371600" rtl="0" algn="l">
              <a:spcBef>
                <a:spcPts val="0"/>
              </a:spcBef>
              <a:spcAft>
                <a:spcPts val="0"/>
              </a:spcAft>
              <a:buNone/>
            </a:pPr>
            <a:r>
              <a:t/>
            </a:r>
            <a:endParaRPr/>
          </a:p>
          <a:p>
            <a:pPr indent="0" lvl="0" marL="1371600" rtl="0" algn="l">
              <a:spcBef>
                <a:spcPts val="0"/>
              </a:spcBef>
              <a:spcAft>
                <a:spcPts val="0"/>
              </a:spcAft>
              <a:buNone/>
            </a:pPr>
            <a:r>
              <a:t/>
            </a:r>
            <a:endParaRPr/>
          </a:p>
          <a:p>
            <a:pPr indent="0" lvl="0" marL="1371600" rtl="0" algn="l">
              <a:spcBef>
                <a:spcPts val="0"/>
              </a:spcBef>
              <a:spcAft>
                <a:spcPts val="0"/>
              </a:spcAft>
              <a:buNone/>
            </a:pPr>
            <a:r>
              <a:t/>
            </a:r>
            <a:endParaRPr/>
          </a:p>
          <a:p>
            <a:pPr indent="0" lvl="0" marL="1371600" rtl="0" algn="l">
              <a:spcBef>
                <a:spcPts val="0"/>
              </a:spcBef>
              <a:spcAft>
                <a:spcPts val="0"/>
              </a:spcAft>
              <a:buNone/>
            </a:pPr>
            <a:r>
              <a:t/>
            </a:r>
            <a:endParaRPr/>
          </a:p>
          <a:p>
            <a:pPr indent="0" lvl="0" marL="1371600" rtl="0" algn="l">
              <a:spcBef>
                <a:spcPts val="0"/>
              </a:spcBef>
              <a:spcAft>
                <a:spcPts val="0"/>
              </a:spcAft>
              <a:buNone/>
            </a:pPr>
            <a:r>
              <a:t/>
            </a:r>
            <a:endParaRPr/>
          </a:p>
          <a:p>
            <a:pPr indent="-317500" lvl="1" marL="914400" rtl="0" algn="l">
              <a:spcBef>
                <a:spcPts val="0"/>
              </a:spcBef>
              <a:spcAft>
                <a:spcPts val="0"/>
              </a:spcAft>
              <a:buSzPts val="1400"/>
              <a:buChar char="○"/>
            </a:pPr>
            <a:r>
              <a:rPr lang="en"/>
              <a:t>c</a:t>
            </a:r>
            <a:r>
              <a:rPr lang="en"/>
              <a:t>onstruct a tree that approximates the lambda-gradient and add it to the ensemble</a:t>
            </a:r>
            <a:endParaRPr/>
          </a:p>
        </p:txBody>
      </p:sp>
      <p:pic>
        <p:nvPicPr>
          <p:cNvPr id="626" name="Google Shape;626;p51"/>
          <p:cNvPicPr preferRelativeResize="0"/>
          <p:nvPr/>
        </p:nvPicPr>
        <p:blipFill>
          <a:blip r:embed="rId3">
            <a:alphaModFix/>
          </a:blip>
          <a:stretch>
            <a:fillRect/>
          </a:stretch>
        </p:blipFill>
        <p:spPr>
          <a:xfrm>
            <a:off x="3804501" y="1872375"/>
            <a:ext cx="1405750" cy="4667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0" name="Shape 630"/>
        <p:cNvGrpSpPr/>
        <p:nvPr/>
      </p:nvGrpSpPr>
      <p:grpSpPr>
        <a:xfrm>
          <a:off x="0" y="0"/>
          <a:ext cx="0" cy="0"/>
          <a:chOff x="0" y="0"/>
          <a:chExt cx="0" cy="0"/>
        </a:xfrm>
      </p:grpSpPr>
      <p:sp>
        <p:nvSpPr>
          <p:cNvPr id="631" name="Google Shape;631;p52"/>
          <p:cNvSpPr txBox="1"/>
          <p:nvPr>
            <p:ph type="title"/>
          </p:nvPr>
        </p:nvSpPr>
        <p:spPr>
          <a:xfrm>
            <a:off x="590550" y="219254"/>
            <a:ext cx="79662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t>LAMBDAMART RECAP</a:t>
            </a:r>
            <a:endParaRPr sz="1800"/>
          </a:p>
        </p:txBody>
      </p:sp>
      <p:sp>
        <p:nvSpPr>
          <p:cNvPr id="632" name="Google Shape;632;p52"/>
          <p:cNvSpPr txBox="1"/>
          <p:nvPr>
            <p:ph idx="1" type="body"/>
          </p:nvPr>
        </p:nvSpPr>
        <p:spPr>
          <a:xfrm>
            <a:off x="742950" y="4658700"/>
            <a:ext cx="6925800" cy="29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52"/>
          <p:cNvSpPr txBox="1"/>
          <p:nvPr/>
        </p:nvSpPr>
        <p:spPr>
          <a:xfrm>
            <a:off x="560725" y="1006425"/>
            <a:ext cx="7893300" cy="3234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A boosting algorithm for optimising ranking metrics (such as NDCG)</a:t>
            </a:r>
            <a:endParaRPr/>
          </a:p>
          <a:p>
            <a:pPr indent="-317500" lvl="0" marL="457200" rtl="0" algn="l">
              <a:spcBef>
                <a:spcPts val="0"/>
              </a:spcBef>
              <a:spcAft>
                <a:spcPts val="0"/>
              </a:spcAft>
              <a:buSzPts val="1400"/>
              <a:buChar char="●"/>
            </a:pPr>
            <a:r>
              <a:rPr lang="en"/>
              <a:t>Iteration:</a:t>
            </a:r>
            <a:endParaRPr/>
          </a:p>
          <a:p>
            <a:pPr indent="-317500" lvl="1" marL="914400" rtl="0" algn="l">
              <a:spcBef>
                <a:spcPts val="0"/>
              </a:spcBef>
              <a:spcAft>
                <a:spcPts val="0"/>
              </a:spcAft>
              <a:buSzPts val="1400"/>
              <a:buChar char="○"/>
            </a:pPr>
            <a:r>
              <a:rPr lang="en"/>
              <a:t>compute the lambda-gradient</a:t>
            </a:r>
            <a:endParaRPr/>
          </a:p>
          <a:p>
            <a:pPr indent="0" lvl="0" marL="1371600" rtl="0" algn="l">
              <a:spcBef>
                <a:spcPts val="0"/>
              </a:spcBef>
              <a:spcAft>
                <a:spcPts val="0"/>
              </a:spcAft>
              <a:buNone/>
            </a:pPr>
            <a:r>
              <a:t/>
            </a:r>
            <a:endParaRPr/>
          </a:p>
          <a:p>
            <a:pPr indent="0" lvl="0" marL="1371600" rtl="0" algn="l">
              <a:spcBef>
                <a:spcPts val="0"/>
              </a:spcBef>
              <a:spcAft>
                <a:spcPts val="0"/>
              </a:spcAft>
              <a:buNone/>
            </a:pPr>
            <a:r>
              <a:t/>
            </a:r>
            <a:endParaRPr/>
          </a:p>
          <a:p>
            <a:pPr indent="0" lvl="0" marL="1371600" rtl="0" algn="l">
              <a:spcBef>
                <a:spcPts val="0"/>
              </a:spcBef>
              <a:spcAft>
                <a:spcPts val="0"/>
              </a:spcAft>
              <a:buNone/>
            </a:pPr>
            <a:r>
              <a:t/>
            </a:r>
            <a:endParaRPr/>
          </a:p>
          <a:p>
            <a:pPr indent="0" lvl="0" marL="1371600" rtl="0" algn="l">
              <a:spcBef>
                <a:spcPts val="0"/>
              </a:spcBef>
              <a:spcAft>
                <a:spcPts val="0"/>
              </a:spcAft>
              <a:buNone/>
            </a:pPr>
            <a:r>
              <a:t/>
            </a:r>
            <a:endParaRPr/>
          </a:p>
          <a:p>
            <a:pPr indent="0" lvl="0" marL="1371600" rtl="0" algn="l">
              <a:spcBef>
                <a:spcPts val="0"/>
              </a:spcBef>
              <a:spcAft>
                <a:spcPts val="0"/>
              </a:spcAft>
              <a:buNone/>
            </a:pPr>
            <a:r>
              <a:t/>
            </a:r>
            <a:endParaRPr/>
          </a:p>
          <a:p>
            <a:pPr indent="-317500" lvl="1" marL="914400" rtl="0" algn="l">
              <a:spcBef>
                <a:spcPts val="0"/>
              </a:spcBef>
              <a:spcAft>
                <a:spcPts val="0"/>
              </a:spcAft>
              <a:buSzPts val="1400"/>
              <a:buChar char="○"/>
            </a:pPr>
            <a:r>
              <a:rPr lang="en"/>
              <a:t>construct a tree that approximates the lambda-gradient and add it to the ensemble</a:t>
            </a:r>
            <a:endParaRPr/>
          </a:p>
        </p:txBody>
      </p:sp>
      <p:pic>
        <p:nvPicPr>
          <p:cNvPr id="634" name="Google Shape;634;p52"/>
          <p:cNvPicPr preferRelativeResize="0"/>
          <p:nvPr/>
        </p:nvPicPr>
        <p:blipFill>
          <a:blip r:embed="rId3">
            <a:alphaModFix/>
          </a:blip>
          <a:stretch>
            <a:fillRect/>
          </a:stretch>
        </p:blipFill>
        <p:spPr>
          <a:xfrm>
            <a:off x="3804501" y="1872375"/>
            <a:ext cx="1405750" cy="466775"/>
          </a:xfrm>
          <a:prstGeom prst="rect">
            <a:avLst/>
          </a:prstGeom>
          <a:noFill/>
          <a:ln>
            <a:noFill/>
          </a:ln>
        </p:spPr>
      </p:pic>
      <p:pic>
        <p:nvPicPr>
          <p:cNvPr id="635" name="Google Shape;635;p52"/>
          <p:cNvPicPr preferRelativeResize="0"/>
          <p:nvPr/>
        </p:nvPicPr>
        <p:blipFill>
          <a:blip r:embed="rId4">
            <a:alphaModFix/>
          </a:blip>
          <a:stretch>
            <a:fillRect/>
          </a:stretch>
        </p:blipFill>
        <p:spPr>
          <a:xfrm>
            <a:off x="1650" y="3240482"/>
            <a:ext cx="9144003" cy="130628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9" name="Shape 639"/>
        <p:cNvGrpSpPr/>
        <p:nvPr/>
      </p:nvGrpSpPr>
      <p:grpSpPr>
        <a:xfrm>
          <a:off x="0" y="0"/>
          <a:ext cx="0" cy="0"/>
          <a:chOff x="0" y="0"/>
          <a:chExt cx="0" cy="0"/>
        </a:xfrm>
      </p:grpSpPr>
      <p:sp>
        <p:nvSpPr>
          <p:cNvPr id="640" name="Google Shape;640;p53"/>
          <p:cNvSpPr txBox="1"/>
          <p:nvPr>
            <p:ph type="title"/>
          </p:nvPr>
        </p:nvSpPr>
        <p:spPr>
          <a:xfrm>
            <a:off x="590550" y="219254"/>
            <a:ext cx="79662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t>MULTI-OBJECTIVE OPTIMISATION WITH LAMBDAMART</a:t>
            </a:r>
            <a:endParaRPr sz="1800"/>
          </a:p>
        </p:txBody>
      </p:sp>
      <p:sp>
        <p:nvSpPr>
          <p:cNvPr id="641" name="Google Shape;641;p53"/>
          <p:cNvSpPr txBox="1"/>
          <p:nvPr>
            <p:ph idx="1" type="body"/>
          </p:nvPr>
        </p:nvSpPr>
        <p:spPr>
          <a:xfrm>
            <a:off x="742950" y="4658700"/>
            <a:ext cx="6925800" cy="29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pic>
        <p:nvPicPr>
          <p:cNvPr id="642" name="Google Shape;642;p53"/>
          <p:cNvPicPr preferRelativeResize="0"/>
          <p:nvPr/>
        </p:nvPicPr>
        <p:blipFill>
          <a:blip r:embed="rId3">
            <a:alphaModFix/>
          </a:blip>
          <a:stretch>
            <a:fillRect/>
          </a:stretch>
        </p:blipFill>
        <p:spPr>
          <a:xfrm>
            <a:off x="3919350" y="2118362"/>
            <a:ext cx="1305266" cy="533675"/>
          </a:xfrm>
          <a:prstGeom prst="rect">
            <a:avLst/>
          </a:prstGeom>
          <a:noFill/>
          <a:ln>
            <a:noFill/>
          </a:ln>
        </p:spPr>
      </p:pic>
      <p:pic>
        <p:nvPicPr>
          <p:cNvPr id="643" name="Google Shape;643;p53"/>
          <p:cNvPicPr preferRelativeResize="0"/>
          <p:nvPr/>
        </p:nvPicPr>
        <p:blipFill>
          <a:blip r:embed="rId4">
            <a:alphaModFix/>
          </a:blip>
          <a:stretch>
            <a:fillRect/>
          </a:stretch>
        </p:blipFill>
        <p:spPr>
          <a:xfrm>
            <a:off x="792137" y="3024100"/>
            <a:ext cx="7559724" cy="533680"/>
          </a:xfrm>
          <a:prstGeom prst="rect">
            <a:avLst/>
          </a:prstGeom>
          <a:noFill/>
          <a:ln>
            <a:noFill/>
          </a:ln>
        </p:spPr>
      </p:pic>
      <p:pic>
        <p:nvPicPr>
          <p:cNvPr id="644" name="Google Shape;644;p53"/>
          <p:cNvPicPr preferRelativeResize="0"/>
          <p:nvPr/>
        </p:nvPicPr>
        <p:blipFill>
          <a:blip r:embed="rId5">
            <a:alphaModFix/>
          </a:blip>
          <a:stretch>
            <a:fillRect/>
          </a:stretch>
        </p:blipFill>
        <p:spPr>
          <a:xfrm>
            <a:off x="3770035" y="1277863"/>
            <a:ext cx="1607228" cy="5336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8" name="Shape 648"/>
        <p:cNvGrpSpPr/>
        <p:nvPr/>
      </p:nvGrpSpPr>
      <p:grpSpPr>
        <a:xfrm>
          <a:off x="0" y="0"/>
          <a:ext cx="0" cy="0"/>
          <a:chOff x="0" y="0"/>
          <a:chExt cx="0" cy="0"/>
        </a:xfrm>
      </p:grpSpPr>
      <p:sp>
        <p:nvSpPr>
          <p:cNvPr id="649" name="Google Shape;649;p54"/>
          <p:cNvSpPr txBox="1"/>
          <p:nvPr>
            <p:ph type="title"/>
          </p:nvPr>
        </p:nvSpPr>
        <p:spPr>
          <a:xfrm>
            <a:off x="590550" y="219254"/>
            <a:ext cx="79662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chemeClr val="dk1"/>
                </a:solidFill>
              </a:rPr>
              <a:t>IMPLEMENTATION</a:t>
            </a:r>
            <a:endParaRPr/>
          </a:p>
        </p:txBody>
      </p:sp>
      <p:sp>
        <p:nvSpPr>
          <p:cNvPr id="650" name="Google Shape;650;p54"/>
          <p:cNvSpPr txBox="1"/>
          <p:nvPr>
            <p:ph idx="1" type="body"/>
          </p:nvPr>
        </p:nvSpPr>
        <p:spPr>
          <a:xfrm>
            <a:off x="742950" y="4658700"/>
            <a:ext cx="6925800" cy="29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pic>
        <p:nvPicPr>
          <p:cNvPr id="651" name="Google Shape;651;p54"/>
          <p:cNvPicPr preferRelativeResize="0"/>
          <p:nvPr/>
        </p:nvPicPr>
        <p:blipFill>
          <a:blip r:embed="rId3">
            <a:alphaModFix/>
          </a:blip>
          <a:stretch>
            <a:fillRect/>
          </a:stretch>
        </p:blipFill>
        <p:spPr>
          <a:xfrm>
            <a:off x="590550" y="1449799"/>
            <a:ext cx="3746898" cy="234200"/>
          </a:xfrm>
          <a:prstGeom prst="rect">
            <a:avLst/>
          </a:prstGeom>
          <a:noFill/>
          <a:ln>
            <a:noFill/>
          </a:ln>
        </p:spPr>
      </p:pic>
      <p:pic>
        <p:nvPicPr>
          <p:cNvPr id="652" name="Google Shape;652;p54"/>
          <p:cNvPicPr preferRelativeResize="0"/>
          <p:nvPr/>
        </p:nvPicPr>
        <p:blipFill>
          <a:blip r:embed="rId4">
            <a:alphaModFix/>
          </a:blip>
          <a:stretch>
            <a:fillRect/>
          </a:stretch>
        </p:blipFill>
        <p:spPr>
          <a:xfrm>
            <a:off x="4611148" y="971054"/>
            <a:ext cx="4071840" cy="3382847"/>
          </a:xfrm>
          <a:prstGeom prst="rect">
            <a:avLst/>
          </a:prstGeom>
          <a:noFill/>
          <a:ln>
            <a:noFill/>
          </a:ln>
        </p:spPr>
      </p:pic>
      <p:sp>
        <p:nvSpPr>
          <p:cNvPr id="653" name="Google Shape;653;p54"/>
          <p:cNvSpPr txBox="1"/>
          <p:nvPr/>
        </p:nvSpPr>
        <p:spPr>
          <a:xfrm>
            <a:off x="655075" y="2232075"/>
            <a:ext cx="3747000" cy="2121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Used Cython</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Parallelisation by means of OpenMP</a:t>
            </a:r>
            <a:endParaRPr/>
          </a:p>
          <a:p>
            <a:pPr indent="0" lvl="0" marL="457200" rtl="0" algn="l">
              <a:spcBef>
                <a:spcPts val="0"/>
              </a:spcBef>
              <a:spcAft>
                <a:spcPts val="0"/>
              </a:spcAft>
              <a:buNone/>
            </a:pPr>
            <a:r>
              <a:rPr lang="en"/>
              <a:t>~5x speed-up (</a:t>
            </a:r>
            <a:r>
              <a:rPr lang="en"/>
              <a:t>Dual-Core Intel Core i5)</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The speed is on par with the original implementation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7" name="Shape 657"/>
        <p:cNvGrpSpPr/>
        <p:nvPr/>
      </p:nvGrpSpPr>
      <p:grpSpPr>
        <a:xfrm>
          <a:off x="0" y="0"/>
          <a:ext cx="0" cy="0"/>
          <a:chOff x="0" y="0"/>
          <a:chExt cx="0" cy="0"/>
        </a:xfrm>
      </p:grpSpPr>
      <p:sp>
        <p:nvSpPr>
          <p:cNvPr id="658" name="Google Shape;658;p55"/>
          <p:cNvSpPr txBox="1"/>
          <p:nvPr>
            <p:ph type="title"/>
          </p:nvPr>
        </p:nvSpPr>
        <p:spPr>
          <a:xfrm>
            <a:off x="590550" y="219254"/>
            <a:ext cx="79662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t>OFFLINE EXPERIMENTS: SETUP</a:t>
            </a:r>
            <a:endParaRPr sz="1800"/>
          </a:p>
        </p:txBody>
      </p:sp>
      <p:sp>
        <p:nvSpPr>
          <p:cNvPr id="659" name="Google Shape;659;p55"/>
          <p:cNvSpPr txBox="1"/>
          <p:nvPr>
            <p:ph idx="1" type="body"/>
          </p:nvPr>
        </p:nvSpPr>
        <p:spPr>
          <a:xfrm>
            <a:off x="742950" y="4658700"/>
            <a:ext cx="6925800" cy="29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pic>
        <p:nvPicPr>
          <p:cNvPr id="660" name="Google Shape;660;p55"/>
          <p:cNvPicPr preferRelativeResize="0"/>
          <p:nvPr/>
        </p:nvPicPr>
        <p:blipFill>
          <a:blip r:embed="rId3">
            <a:alphaModFix/>
          </a:blip>
          <a:stretch>
            <a:fillRect/>
          </a:stretch>
        </p:blipFill>
        <p:spPr>
          <a:xfrm>
            <a:off x="826175" y="971050"/>
            <a:ext cx="2221150" cy="3582925"/>
          </a:xfrm>
          <a:prstGeom prst="rect">
            <a:avLst/>
          </a:prstGeom>
          <a:noFill/>
          <a:ln>
            <a:noFill/>
          </a:ln>
        </p:spPr>
      </p:pic>
      <p:sp>
        <p:nvSpPr>
          <p:cNvPr id="661" name="Google Shape;661;p55"/>
          <p:cNvSpPr txBox="1"/>
          <p:nvPr/>
        </p:nvSpPr>
        <p:spPr>
          <a:xfrm>
            <a:off x="3311575" y="1055050"/>
            <a:ext cx="5245200" cy="3450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Result pages from Zalando catalog (~50K pages)</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Two objectives:</a:t>
            </a:r>
            <a:endParaRPr/>
          </a:p>
          <a:p>
            <a:pPr indent="-317500" lvl="1" marL="914400" rtl="0" algn="l">
              <a:spcBef>
                <a:spcPts val="0"/>
              </a:spcBef>
              <a:spcAft>
                <a:spcPts val="0"/>
              </a:spcAft>
              <a:buSzPts val="1400"/>
              <a:buChar char="○"/>
            </a:pPr>
            <a:r>
              <a:rPr lang="en"/>
              <a:t>Interaction NDCG</a:t>
            </a:r>
            <a:endParaRPr/>
          </a:p>
          <a:p>
            <a:pPr indent="0" lvl="0" marL="914400" rtl="0" algn="l">
              <a:spcBef>
                <a:spcPts val="0"/>
              </a:spcBef>
              <a:spcAft>
                <a:spcPts val="0"/>
              </a:spcAft>
              <a:buNone/>
            </a:pPr>
            <a:r>
              <a:t/>
            </a:r>
            <a:endParaRPr/>
          </a:p>
          <a:p>
            <a:pPr indent="0" lvl="0" marL="914400" rtl="0" algn="l">
              <a:spcBef>
                <a:spcPts val="0"/>
              </a:spcBef>
              <a:spcAft>
                <a:spcPts val="0"/>
              </a:spcAft>
              <a:buNone/>
            </a:pPr>
            <a:r>
              <a:t/>
            </a:r>
            <a:endParaRPr/>
          </a:p>
          <a:p>
            <a:pPr indent="0" lvl="0" marL="914400" rtl="0" algn="l">
              <a:spcBef>
                <a:spcPts val="0"/>
              </a:spcBef>
              <a:spcAft>
                <a:spcPts val="0"/>
              </a:spcAft>
              <a:buNone/>
            </a:pPr>
            <a:r>
              <a:t/>
            </a:r>
            <a:endParaRPr/>
          </a:p>
          <a:p>
            <a:pPr indent="0" lvl="0" marL="914400" rtl="0" algn="l">
              <a:spcBef>
                <a:spcPts val="0"/>
              </a:spcBef>
              <a:spcAft>
                <a:spcPts val="0"/>
              </a:spcAft>
              <a:buNone/>
            </a:pPr>
            <a:r>
              <a:t/>
            </a:r>
            <a:endParaRPr/>
          </a:p>
          <a:p>
            <a:pPr indent="0" lvl="0" marL="914400" rtl="0" algn="l">
              <a:spcBef>
                <a:spcPts val="0"/>
              </a:spcBef>
              <a:spcAft>
                <a:spcPts val="0"/>
              </a:spcAft>
              <a:buNone/>
            </a:pPr>
            <a:r>
              <a:t/>
            </a:r>
            <a:endParaRPr/>
          </a:p>
          <a:p>
            <a:pPr indent="-317500" lvl="1" marL="914400" rtl="0" algn="l">
              <a:spcBef>
                <a:spcPts val="0"/>
              </a:spcBef>
              <a:spcAft>
                <a:spcPts val="0"/>
              </a:spcAft>
              <a:buSzPts val="1400"/>
              <a:buChar char="○"/>
            </a:pPr>
            <a:r>
              <a:rPr lang="en"/>
              <a:t>Fashionability NDCG (relevance = fashion score)</a:t>
            </a:r>
            <a:endParaRPr/>
          </a:p>
          <a:p>
            <a:pPr indent="0" lvl="0" marL="914400" rtl="0" algn="l">
              <a:spcBef>
                <a:spcPts val="0"/>
              </a:spcBef>
              <a:spcAft>
                <a:spcPts val="0"/>
              </a:spcAft>
              <a:buNone/>
            </a:pPr>
            <a:r>
              <a:t/>
            </a:r>
            <a:endParaRPr/>
          </a:p>
          <a:p>
            <a:pPr indent="-317500" lvl="0" marL="457200" rtl="0" algn="l">
              <a:spcBef>
                <a:spcPts val="0"/>
              </a:spcBef>
              <a:spcAft>
                <a:spcPts val="0"/>
              </a:spcAft>
              <a:buSzPts val="1400"/>
              <a:buChar char="●"/>
            </a:pPr>
            <a:r>
              <a:rPr lang="en"/>
              <a:t>Goal: up-sort popular </a:t>
            </a:r>
            <a:r>
              <a:rPr i="1" lang="en"/>
              <a:t>but fashionable</a:t>
            </a:r>
            <a:r>
              <a:rPr lang="en"/>
              <a:t> articles</a:t>
            </a:r>
            <a:endParaRPr/>
          </a:p>
        </p:txBody>
      </p:sp>
      <p:pic>
        <p:nvPicPr>
          <p:cNvPr id="662" name="Google Shape;662;p55"/>
          <p:cNvPicPr preferRelativeResize="0"/>
          <p:nvPr/>
        </p:nvPicPr>
        <p:blipFill>
          <a:blip r:embed="rId4">
            <a:alphaModFix/>
          </a:blip>
          <a:stretch>
            <a:fillRect/>
          </a:stretch>
        </p:blipFill>
        <p:spPr>
          <a:xfrm>
            <a:off x="4336350" y="2017575"/>
            <a:ext cx="3466888" cy="751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6" name="Shape 666"/>
        <p:cNvGrpSpPr/>
        <p:nvPr/>
      </p:nvGrpSpPr>
      <p:grpSpPr>
        <a:xfrm>
          <a:off x="0" y="0"/>
          <a:ext cx="0" cy="0"/>
          <a:chOff x="0" y="0"/>
          <a:chExt cx="0" cy="0"/>
        </a:xfrm>
      </p:grpSpPr>
      <p:sp>
        <p:nvSpPr>
          <p:cNvPr id="667" name="Google Shape;667;p56"/>
          <p:cNvSpPr txBox="1"/>
          <p:nvPr>
            <p:ph type="title"/>
          </p:nvPr>
        </p:nvSpPr>
        <p:spPr>
          <a:xfrm>
            <a:off x="590550" y="219254"/>
            <a:ext cx="79662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t>OFFLINE EXPERIMENTATION: RESULTS</a:t>
            </a:r>
            <a:endParaRPr sz="1800"/>
          </a:p>
        </p:txBody>
      </p:sp>
      <p:sp>
        <p:nvSpPr>
          <p:cNvPr id="668" name="Google Shape;668;p56"/>
          <p:cNvSpPr txBox="1"/>
          <p:nvPr>
            <p:ph idx="1" type="body"/>
          </p:nvPr>
        </p:nvSpPr>
        <p:spPr>
          <a:xfrm>
            <a:off x="742950" y="4658700"/>
            <a:ext cx="6925800" cy="29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pic>
        <p:nvPicPr>
          <p:cNvPr id="669" name="Google Shape;669;p56"/>
          <p:cNvPicPr preferRelativeResize="0"/>
          <p:nvPr/>
        </p:nvPicPr>
        <p:blipFill>
          <a:blip r:embed="rId3">
            <a:alphaModFix/>
          </a:blip>
          <a:stretch>
            <a:fillRect/>
          </a:stretch>
        </p:blipFill>
        <p:spPr>
          <a:xfrm>
            <a:off x="1360114" y="804425"/>
            <a:ext cx="6423772" cy="38542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3" name="Shape 673"/>
        <p:cNvGrpSpPr/>
        <p:nvPr/>
      </p:nvGrpSpPr>
      <p:grpSpPr>
        <a:xfrm>
          <a:off x="0" y="0"/>
          <a:ext cx="0" cy="0"/>
          <a:chOff x="0" y="0"/>
          <a:chExt cx="0" cy="0"/>
        </a:xfrm>
      </p:grpSpPr>
      <p:sp>
        <p:nvSpPr>
          <p:cNvPr id="674" name="Google Shape;674;p57"/>
          <p:cNvSpPr txBox="1"/>
          <p:nvPr>
            <p:ph type="title"/>
          </p:nvPr>
        </p:nvSpPr>
        <p:spPr>
          <a:xfrm>
            <a:off x="590550" y="219254"/>
            <a:ext cx="79662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chemeClr val="dk1"/>
                </a:solidFill>
              </a:rPr>
              <a:t>OFFLINE EXPERIMENTATION: RESULTS</a:t>
            </a:r>
            <a:endParaRPr sz="1800"/>
          </a:p>
        </p:txBody>
      </p:sp>
      <p:sp>
        <p:nvSpPr>
          <p:cNvPr id="675" name="Google Shape;675;p57"/>
          <p:cNvSpPr txBox="1"/>
          <p:nvPr>
            <p:ph idx="1" type="body"/>
          </p:nvPr>
        </p:nvSpPr>
        <p:spPr>
          <a:xfrm>
            <a:off x="742950" y="4658700"/>
            <a:ext cx="6925800" cy="29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57"/>
          <p:cNvSpPr txBox="1"/>
          <p:nvPr/>
        </p:nvSpPr>
        <p:spPr>
          <a:xfrm>
            <a:off x="608175" y="1042600"/>
            <a:ext cx="7966200" cy="1407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Visibility of popular but non-fashionable articles went UP</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Visibility of fashionable but unpopular articles went UP</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Visibility of fairly popular and relatively fashionable articles went DOWN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0" name="Shape 680"/>
        <p:cNvGrpSpPr/>
        <p:nvPr/>
      </p:nvGrpSpPr>
      <p:grpSpPr>
        <a:xfrm>
          <a:off x="0" y="0"/>
          <a:ext cx="0" cy="0"/>
          <a:chOff x="0" y="0"/>
          <a:chExt cx="0" cy="0"/>
        </a:xfrm>
      </p:grpSpPr>
      <p:sp>
        <p:nvSpPr>
          <p:cNvPr id="681" name="Google Shape;681;p58"/>
          <p:cNvSpPr txBox="1"/>
          <p:nvPr>
            <p:ph type="title"/>
          </p:nvPr>
        </p:nvSpPr>
        <p:spPr>
          <a:xfrm>
            <a:off x="590550" y="219254"/>
            <a:ext cx="79662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chemeClr val="dk1"/>
                </a:solidFill>
              </a:rPr>
              <a:t>CONCLUSIONS</a:t>
            </a:r>
            <a:endParaRPr/>
          </a:p>
        </p:txBody>
      </p:sp>
      <p:sp>
        <p:nvSpPr>
          <p:cNvPr id="682" name="Google Shape;682;p58"/>
          <p:cNvSpPr txBox="1"/>
          <p:nvPr>
            <p:ph idx="1" type="body"/>
          </p:nvPr>
        </p:nvSpPr>
        <p:spPr>
          <a:xfrm>
            <a:off x="742950" y="4658700"/>
            <a:ext cx="6925800" cy="29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58"/>
          <p:cNvSpPr txBox="1"/>
          <p:nvPr/>
        </p:nvSpPr>
        <p:spPr>
          <a:xfrm>
            <a:off x="590550" y="1074700"/>
            <a:ext cx="7966200" cy="982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a:solidFill>
                  <a:schemeClr val="dk1"/>
                </a:solidFill>
              </a:rPr>
              <a:t>A Pareto-efficient solution in ranking can lead to a “mixed” effect</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Evaluation in the “multi-objective” space may not be reliable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7" name="Shape 687"/>
        <p:cNvGrpSpPr/>
        <p:nvPr/>
      </p:nvGrpSpPr>
      <p:grpSpPr>
        <a:xfrm>
          <a:off x="0" y="0"/>
          <a:ext cx="0" cy="0"/>
          <a:chOff x="0" y="0"/>
          <a:chExt cx="0" cy="0"/>
        </a:xfrm>
      </p:grpSpPr>
      <p:sp>
        <p:nvSpPr>
          <p:cNvPr id="688" name="Google Shape;688;p59"/>
          <p:cNvSpPr txBox="1"/>
          <p:nvPr>
            <p:ph type="title"/>
          </p:nvPr>
        </p:nvSpPr>
        <p:spPr>
          <a:xfrm>
            <a:off x="590550" y="219254"/>
            <a:ext cx="79662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chemeClr val="dk1"/>
                </a:solidFill>
              </a:rPr>
              <a:t>FUTURE STEPS</a:t>
            </a:r>
            <a:endParaRPr/>
          </a:p>
        </p:txBody>
      </p:sp>
      <p:sp>
        <p:nvSpPr>
          <p:cNvPr id="689" name="Google Shape;689;p59"/>
          <p:cNvSpPr txBox="1"/>
          <p:nvPr>
            <p:ph idx="1" type="body"/>
          </p:nvPr>
        </p:nvSpPr>
        <p:spPr>
          <a:xfrm>
            <a:off x="742950" y="4658700"/>
            <a:ext cx="6925800" cy="29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59"/>
          <p:cNvSpPr txBox="1"/>
          <p:nvPr/>
        </p:nvSpPr>
        <p:spPr>
          <a:xfrm>
            <a:off x="590550" y="1074700"/>
            <a:ext cx="7966200" cy="982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Experimenting with the “combined” relevance</a:t>
            </a:r>
            <a:endParaRPr/>
          </a:p>
          <a:p>
            <a:pPr indent="-317500" lvl="0" marL="457200" rtl="0" algn="l">
              <a:spcBef>
                <a:spcPts val="0"/>
              </a:spcBef>
              <a:spcAft>
                <a:spcPts val="0"/>
              </a:spcAft>
              <a:buSzPts val="1400"/>
              <a:buChar char="●"/>
            </a:pPr>
            <a:r>
              <a:rPr lang="en"/>
              <a:t>Experimenting with dataset augmentation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Google Shape;356;p33"/>
          <p:cNvSpPr txBox="1"/>
          <p:nvPr>
            <p:ph type="title"/>
          </p:nvPr>
        </p:nvSpPr>
        <p:spPr>
          <a:xfrm>
            <a:off x="590550" y="219254"/>
            <a:ext cx="79662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t>MULTI-OBJECTIVE OPTIMISATION IN EVERYDAY LIFE</a:t>
            </a:r>
            <a:endParaRPr sz="1800"/>
          </a:p>
        </p:txBody>
      </p:sp>
      <p:sp>
        <p:nvSpPr>
          <p:cNvPr id="357" name="Google Shape;357;p33"/>
          <p:cNvSpPr txBox="1"/>
          <p:nvPr>
            <p:ph idx="1" type="body"/>
          </p:nvPr>
        </p:nvSpPr>
        <p:spPr>
          <a:xfrm>
            <a:off x="742950" y="4658700"/>
            <a:ext cx="6925800" cy="29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3"/>
          <p:cNvSpPr txBox="1"/>
          <p:nvPr/>
        </p:nvSpPr>
        <p:spPr>
          <a:xfrm>
            <a:off x="742975" y="1018675"/>
            <a:ext cx="6925800" cy="345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Product quality vs price</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Hotel location vs facilities</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Job satisfaction vs compensation</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4" name="Shape 694"/>
        <p:cNvGrpSpPr/>
        <p:nvPr/>
      </p:nvGrpSpPr>
      <p:grpSpPr>
        <a:xfrm>
          <a:off x="0" y="0"/>
          <a:ext cx="0" cy="0"/>
          <a:chOff x="0" y="0"/>
          <a:chExt cx="0" cy="0"/>
        </a:xfrm>
      </p:grpSpPr>
      <p:sp>
        <p:nvSpPr>
          <p:cNvPr id="695" name="Google Shape;695;p60"/>
          <p:cNvSpPr txBox="1"/>
          <p:nvPr>
            <p:ph idx="1" type="body"/>
          </p:nvPr>
        </p:nvSpPr>
        <p:spPr>
          <a:xfrm>
            <a:off x="742950" y="4658700"/>
            <a:ext cx="6925800" cy="29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60"/>
          <p:cNvSpPr txBox="1"/>
          <p:nvPr/>
        </p:nvSpPr>
        <p:spPr>
          <a:xfrm>
            <a:off x="590550" y="1373000"/>
            <a:ext cx="7966200" cy="1714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No birds were killed during the preparation of this talk.</a:t>
            </a:r>
            <a:endParaRPr/>
          </a:p>
        </p:txBody>
      </p:sp>
      <p:sp>
        <p:nvSpPr>
          <p:cNvPr id="697" name="Google Shape;697;p60"/>
          <p:cNvSpPr txBox="1"/>
          <p:nvPr>
            <p:ph type="title"/>
          </p:nvPr>
        </p:nvSpPr>
        <p:spPr>
          <a:xfrm>
            <a:off x="590550" y="219254"/>
            <a:ext cx="79662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t>P.S.</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sp>
        <p:nvSpPr>
          <p:cNvPr id="363" name="Google Shape;363;p34"/>
          <p:cNvSpPr txBox="1"/>
          <p:nvPr>
            <p:ph type="title"/>
          </p:nvPr>
        </p:nvSpPr>
        <p:spPr>
          <a:xfrm>
            <a:off x="590550" y="219254"/>
            <a:ext cx="79662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t>ZALANDO AT A GLANCE</a:t>
            </a:r>
            <a:endParaRPr sz="1800"/>
          </a:p>
        </p:txBody>
      </p:sp>
      <p:sp>
        <p:nvSpPr>
          <p:cNvPr id="364" name="Google Shape;364;p34"/>
          <p:cNvSpPr txBox="1"/>
          <p:nvPr>
            <p:ph idx="1" type="body"/>
          </p:nvPr>
        </p:nvSpPr>
        <p:spPr>
          <a:xfrm>
            <a:off x="742950" y="4658700"/>
            <a:ext cx="6925800" cy="29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4"/>
          <p:cNvSpPr/>
          <p:nvPr/>
        </p:nvSpPr>
        <p:spPr>
          <a:xfrm>
            <a:off x="589350" y="1059650"/>
            <a:ext cx="3945300" cy="20907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4"/>
          <p:cNvSpPr/>
          <p:nvPr/>
        </p:nvSpPr>
        <p:spPr>
          <a:xfrm>
            <a:off x="4600200" y="1059650"/>
            <a:ext cx="3945300" cy="13080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4"/>
          <p:cNvSpPr/>
          <p:nvPr/>
        </p:nvSpPr>
        <p:spPr>
          <a:xfrm>
            <a:off x="589350" y="3206150"/>
            <a:ext cx="2225400" cy="12825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4"/>
          <p:cNvSpPr/>
          <p:nvPr/>
        </p:nvSpPr>
        <p:spPr>
          <a:xfrm>
            <a:off x="2880225" y="3206150"/>
            <a:ext cx="1654500" cy="12825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4"/>
          <p:cNvSpPr/>
          <p:nvPr/>
        </p:nvSpPr>
        <p:spPr>
          <a:xfrm>
            <a:off x="4600200" y="2422100"/>
            <a:ext cx="1758600" cy="20667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4"/>
          <p:cNvSpPr/>
          <p:nvPr/>
        </p:nvSpPr>
        <p:spPr>
          <a:xfrm>
            <a:off x="6424275" y="2422100"/>
            <a:ext cx="2120400" cy="8094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4"/>
          <p:cNvSpPr/>
          <p:nvPr/>
        </p:nvSpPr>
        <p:spPr>
          <a:xfrm>
            <a:off x="6424275" y="3292450"/>
            <a:ext cx="1154400" cy="11961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4"/>
          <p:cNvSpPr/>
          <p:nvPr/>
        </p:nvSpPr>
        <p:spPr>
          <a:xfrm>
            <a:off x="7636200" y="3285950"/>
            <a:ext cx="908400" cy="12027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4"/>
          <p:cNvSpPr txBox="1"/>
          <p:nvPr/>
        </p:nvSpPr>
        <p:spPr>
          <a:xfrm>
            <a:off x="628200" y="1057100"/>
            <a:ext cx="4032300" cy="206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7400">
                <a:solidFill>
                  <a:srgbClr val="FE6A23"/>
                </a:solidFill>
              </a:rPr>
              <a:t>~</a:t>
            </a:r>
            <a:r>
              <a:rPr b="1" lang="en" sz="6700">
                <a:solidFill>
                  <a:srgbClr val="FE6A23"/>
                </a:solidFill>
              </a:rPr>
              <a:t> </a:t>
            </a:r>
            <a:r>
              <a:rPr b="1" lang="en" sz="7400">
                <a:solidFill>
                  <a:srgbClr val="FE6A23"/>
                </a:solidFill>
              </a:rPr>
              <a:t>5.4</a:t>
            </a:r>
            <a:r>
              <a:rPr b="1" lang="en" sz="2100">
                <a:solidFill>
                  <a:srgbClr val="FE6A23"/>
                </a:solidFill>
              </a:rPr>
              <a:t>billion EUR</a:t>
            </a:r>
            <a:endParaRPr b="1" sz="2100">
              <a:solidFill>
                <a:srgbClr val="FE6A23"/>
              </a:solidFill>
            </a:endParaRPr>
          </a:p>
          <a:p>
            <a:pPr indent="0" lvl="0" marL="0" rtl="0" algn="l">
              <a:spcBef>
                <a:spcPts val="0"/>
              </a:spcBef>
              <a:spcAft>
                <a:spcPts val="0"/>
              </a:spcAft>
              <a:buNone/>
            </a:pPr>
            <a:r>
              <a:rPr b="1" lang="en" sz="4000">
                <a:solidFill>
                  <a:srgbClr val="737A84"/>
                </a:solidFill>
              </a:rPr>
              <a:t>revenue 2018</a:t>
            </a:r>
            <a:endParaRPr b="1" sz="4000">
              <a:solidFill>
                <a:srgbClr val="737A84"/>
              </a:solidFill>
            </a:endParaRPr>
          </a:p>
        </p:txBody>
      </p:sp>
      <p:sp>
        <p:nvSpPr>
          <p:cNvPr id="374" name="Google Shape;374;p34"/>
          <p:cNvSpPr txBox="1"/>
          <p:nvPr/>
        </p:nvSpPr>
        <p:spPr>
          <a:xfrm>
            <a:off x="4660550" y="1069125"/>
            <a:ext cx="1970700" cy="128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800">
                <a:solidFill>
                  <a:srgbClr val="FE6A23"/>
                </a:solidFill>
              </a:rPr>
              <a:t>&gt; </a:t>
            </a:r>
            <a:r>
              <a:rPr b="1" lang="en" sz="3800">
                <a:solidFill>
                  <a:srgbClr val="FF6900"/>
                </a:solidFill>
              </a:rPr>
              <a:t>300</a:t>
            </a:r>
            <a:endParaRPr b="1" sz="3800">
              <a:solidFill>
                <a:srgbClr val="FF6900"/>
              </a:solidFill>
            </a:endParaRPr>
          </a:p>
          <a:p>
            <a:pPr indent="0" lvl="0" marL="0" rtl="0" algn="l">
              <a:spcBef>
                <a:spcPts val="0"/>
              </a:spcBef>
              <a:spcAft>
                <a:spcPts val="0"/>
              </a:spcAft>
              <a:buNone/>
            </a:pPr>
            <a:r>
              <a:rPr b="1" lang="en" sz="3800">
                <a:solidFill>
                  <a:srgbClr val="FF6900"/>
                </a:solidFill>
              </a:rPr>
              <a:t>million</a:t>
            </a:r>
            <a:endParaRPr b="1" sz="3800">
              <a:solidFill>
                <a:srgbClr val="FF6900"/>
              </a:solidFill>
            </a:endParaRPr>
          </a:p>
        </p:txBody>
      </p:sp>
      <p:sp>
        <p:nvSpPr>
          <p:cNvPr id="375" name="Google Shape;375;p34"/>
          <p:cNvSpPr txBox="1"/>
          <p:nvPr/>
        </p:nvSpPr>
        <p:spPr>
          <a:xfrm>
            <a:off x="6478900" y="1059650"/>
            <a:ext cx="1758600" cy="130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300">
                <a:solidFill>
                  <a:srgbClr val="737A84"/>
                </a:solidFill>
              </a:rPr>
              <a:t>visits</a:t>
            </a:r>
            <a:endParaRPr sz="2300">
              <a:solidFill>
                <a:srgbClr val="737A84"/>
              </a:solidFill>
            </a:endParaRPr>
          </a:p>
          <a:p>
            <a:pPr indent="0" lvl="0" marL="0" rtl="0" algn="l">
              <a:spcBef>
                <a:spcPts val="0"/>
              </a:spcBef>
              <a:spcAft>
                <a:spcPts val="0"/>
              </a:spcAft>
              <a:buNone/>
            </a:pPr>
            <a:r>
              <a:rPr lang="en" sz="2300">
                <a:solidFill>
                  <a:srgbClr val="737A84"/>
                </a:solidFill>
              </a:rPr>
              <a:t>per</a:t>
            </a:r>
            <a:endParaRPr sz="2300">
              <a:solidFill>
                <a:srgbClr val="737A84"/>
              </a:solidFill>
            </a:endParaRPr>
          </a:p>
          <a:p>
            <a:pPr indent="0" lvl="0" marL="0" rtl="0" algn="l">
              <a:spcBef>
                <a:spcPts val="0"/>
              </a:spcBef>
              <a:spcAft>
                <a:spcPts val="0"/>
              </a:spcAft>
              <a:buNone/>
            </a:pPr>
            <a:r>
              <a:rPr lang="en" sz="2300">
                <a:solidFill>
                  <a:srgbClr val="737A84"/>
                </a:solidFill>
              </a:rPr>
              <a:t>month</a:t>
            </a:r>
            <a:endParaRPr sz="2300">
              <a:solidFill>
                <a:srgbClr val="737A84"/>
              </a:solidFill>
            </a:endParaRPr>
          </a:p>
        </p:txBody>
      </p:sp>
      <p:sp>
        <p:nvSpPr>
          <p:cNvPr id="376" name="Google Shape;376;p34"/>
          <p:cNvSpPr txBox="1"/>
          <p:nvPr/>
        </p:nvSpPr>
        <p:spPr>
          <a:xfrm>
            <a:off x="628200" y="3206150"/>
            <a:ext cx="2120400" cy="125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500">
                <a:solidFill>
                  <a:srgbClr val="FE6A23"/>
                </a:solidFill>
              </a:rPr>
              <a:t>&gt; 15,500</a:t>
            </a:r>
            <a:endParaRPr b="1" sz="3500">
              <a:solidFill>
                <a:srgbClr val="FE6A23"/>
              </a:solidFill>
            </a:endParaRPr>
          </a:p>
          <a:p>
            <a:pPr indent="0" lvl="0" marL="0" rtl="0" algn="l">
              <a:spcBef>
                <a:spcPts val="0"/>
              </a:spcBef>
              <a:spcAft>
                <a:spcPts val="0"/>
              </a:spcAft>
              <a:buNone/>
            </a:pPr>
            <a:r>
              <a:rPr lang="en">
                <a:solidFill>
                  <a:srgbClr val="737A84"/>
                </a:solidFill>
              </a:rPr>
              <a:t>employees in</a:t>
            </a:r>
            <a:endParaRPr>
              <a:solidFill>
                <a:srgbClr val="737A84"/>
              </a:solidFill>
            </a:endParaRPr>
          </a:p>
          <a:p>
            <a:pPr indent="0" lvl="0" marL="0" rtl="0" algn="l">
              <a:spcBef>
                <a:spcPts val="0"/>
              </a:spcBef>
              <a:spcAft>
                <a:spcPts val="0"/>
              </a:spcAft>
              <a:buNone/>
            </a:pPr>
            <a:r>
              <a:rPr lang="en">
                <a:solidFill>
                  <a:srgbClr val="737A84"/>
                </a:solidFill>
              </a:rPr>
              <a:t>Europe</a:t>
            </a:r>
            <a:endParaRPr>
              <a:solidFill>
                <a:srgbClr val="737A84"/>
              </a:solidFill>
            </a:endParaRPr>
          </a:p>
        </p:txBody>
      </p:sp>
      <p:sp>
        <p:nvSpPr>
          <p:cNvPr id="377" name="Google Shape;377;p34"/>
          <p:cNvSpPr txBox="1"/>
          <p:nvPr/>
        </p:nvSpPr>
        <p:spPr>
          <a:xfrm>
            <a:off x="2880225" y="3229000"/>
            <a:ext cx="1654500" cy="125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500">
                <a:solidFill>
                  <a:srgbClr val="FF6900"/>
                </a:solidFill>
              </a:rPr>
              <a:t>&gt; 80%</a:t>
            </a:r>
            <a:endParaRPr b="1" sz="3500">
              <a:solidFill>
                <a:srgbClr val="FF6900"/>
              </a:solidFill>
            </a:endParaRPr>
          </a:p>
          <a:p>
            <a:pPr indent="0" lvl="0" marL="0" rtl="0" algn="l">
              <a:spcBef>
                <a:spcPts val="0"/>
              </a:spcBef>
              <a:spcAft>
                <a:spcPts val="0"/>
              </a:spcAft>
              <a:buNone/>
            </a:pPr>
            <a:r>
              <a:rPr lang="en">
                <a:solidFill>
                  <a:srgbClr val="737A84"/>
                </a:solidFill>
              </a:rPr>
              <a:t>of visits via  mobile devices</a:t>
            </a:r>
            <a:endParaRPr>
              <a:solidFill>
                <a:srgbClr val="737A84"/>
              </a:solidFill>
            </a:endParaRPr>
          </a:p>
        </p:txBody>
      </p:sp>
      <p:sp>
        <p:nvSpPr>
          <p:cNvPr id="378" name="Google Shape;378;p34"/>
          <p:cNvSpPr txBox="1"/>
          <p:nvPr/>
        </p:nvSpPr>
        <p:spPr>
          <a:xfrm>
            <a:off x="4708800" y="2574500"/>
            <a:ext cx="1726200" cy="197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5400">
                <a:solidFill>
                  <a:srgbClr val="FF6900"/>
                </a:solidFill>
              </a:rPr>
              <a:t>&gt; </a:t>
            </a:r>
            <a:r>
              <a:rPr b="1" lang="en" sz="5400">
                <a:solidFill>
                  <a:srgbClr val="FE6A23"/>
                </a:solidFill>
              </a:rPr>
              <a:t>27</a:t>
            </a:r>
            <a:endParaRPr b="1" sz="5400">
              <a:solidFill>
                <a:srgbClr val="FE6A23"/>
              </a:solidFill>
            </a:endParaRPr>
          </a:p>
          <a:p>
            <a:pPr indent="0" lvl="0" marL="0" rtl="0" algn="l">
              <a:spcBef>
                <a:spcPts val="0"/>
              </a:spcBef>
              <a:spcAft>
                <a:spcPts val="0"/>
              </a:spcAft>
              <a:buNone/>
            </a:pPr>
            <a:r>
              <a:rPr b="1" lang="en" sz="3000">
                <a:solidFill>
                  <a:srgbClr val="FE6A23"/>
                </a:solidFill>
              </a:rPr>
              <a:t>million</a:t>
            </a:r>
            <a:endParaRPr b="1" sz="3000">
              <a:solidFill>
                <a:srgbClr val="FE6A23"/>
              </a:solidFill>
            </a:endParaRPr>
          </a:p>
          <a:p>
            <a:pPr indent="0" lvl="0" marL="0" rtl="0" algn="l">
              <a:spcBef>
                <a:spcPts val="0"/>
              </a:spcBef>
              <a:spcAft>
                <a:spcPts val="0"/>
              </a:spcAft>
              <a:buClr>
                <a:srgbClr val="000000"/>
              </a:buClr>
              <a:buSzPts val="1100"/>
              <a:buFont typeface="Arial"/>
              <a:buNone/>
            </a:pPr>
            <a:r>
              <a:rPr lang="en">
                <a:solidFill>
                  <a:srgbClr val="737A84"/>
                </a:solidFill>
              </a:rPr>
              <a:t>active customers</a:t>
            </a:r>
            <a:endParaRPr>
              <a:solidFill>
                <a:srgbClr val="737A84"/>
              </a:solidFill>
            </a:endParaRPr>
          </a:p>
        </p:txBody>
      </p:sp>
      <p:sp>
        <p:nvSpPr>
          <p:cNvPr id="379" name="Google Shape;379;p34"/>
          <p:cNvSpPr txBox="1"/>
          <p:nvPr/>
        </p:nvSpPr>
        <p:spPr>
          <a:xfrm>
            <a:off x="6477550" y="2414900"/>
            <a:ext cx="1970700" cy="809400"/>
          </a:xfrm>
          <a:prstGeom prst="rect">
            <a:avLst/>
          </a:prstGeom>
          <a:no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3000">
                <a:solidFill>
                  <a:srgbClr val="FE6A23"/>
                </a:solidFill>
              </a:rPr>
              <a:t>&gt; 400,000</a:t>
            </a:r>
            <a:endParaRPr b="1" sz="3000">
              <a:solidFill>
                <a:srgbClr val="FE6A23"/>
              </a:solidFill>
            </a:endParaRPr>
          </a:p>
          <a:p>
            <a:pPr indent="0" lvl="0" marL="0" rtl="0" algn="l">
              <a:spcBef>
                <a:spcPts val="0"/>
              </a:spcBef>
              <a:spcAft>
                <a:spcPts val="0"/>
              </a:spcAft>
              <a:buNone/>
            </a:pPr>
            <a:r>
              <a:rPr lang="en">
                <a:solidFill>
                  <a:srgbClr val="737A84"/>
                </a:solidFill>
              </a:rPr>
              <a:t>product choices</a:t>
            </a:r>
            <a:endParaRPr>
              <a:solidFill>
                <a:srgbClr val="737A84"/>
              </a:solidFill>
            </a:endParaRPr>
          </a:p>
        </p:txBody>
      </p:sp>
      <p:sp>
        <p:nvSpPr>
          <p:cNvPr id="380" name="Google Shape;380;p34"/>
          <p:cNvSpPr txBox="1"/>
          <p:nvPr/>
        </p:nvSpPr>
        <p:spPr>
          <a:xfrm>
            <a:off x="6463575" y="3408275"/>
            <a:ext cx="1088700" cy="111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100">
                <a:solidFill>
                  <a:srgbClr val="FE6A23"/>
                </a:solidFill>
              </a:rPr>
              <a:t>~ 2,000</a:t>
            </a:r>
            <a:endParaRPr b="1" sz="2100">
              <a:solidFill>
                <a:srgbClr val="FE6A23"/>
              </a:solidFill>
            </a:endParaRPr>
          </a:p>
          <a:p>
            <a:pPr indent="0" lvl="0" marL="0" rtl="0" algn="l">
              <a:spcBef>
                <a:spcPts val="0"/>
              </a:spcBef>
              <a:spcAft>
                <a:spcPts val="0"/>
              </a:spcAft>
              <a:buNone/>
            </a:pPr>
            <a:r>
              <a:rPr lang="en">
                <a:solidFill>
                  <a:srgbClr val="737A84"/>
                </a:solidFill>
              </a:rPr>
              <a:t>brands</a:t>
            </a:r>
            <a:endParaRPr>
              <a:solidFill>
                <a:srgbClr val="737A84"/>
              </a:solidFill>
            </a:endParaRPr>
          </a:p>
        </p:txBody>
      </p:sp>
      <p:sp>
        <p:nvSpPr>
          <p:cNvPr id="381" name="Google Shape;381;p34"/>
          <p:cNvSpPr txBox="1"/>
          <p:nvPr/>
        </p:nvSpPr>
        <p:spPr>
          <a:xfrm>
            <a:off x="7600050" y="3329150"/>
            <a:ext cx="908400" cy="111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000">
                <a:solidFill>
                  <a:srgbClr val="FF6900"/>
                </a:solidFill>
              </a:rPr>
              <a:t>1</a:t>
            </a:r>
            <a:r>
              <a:rPr b="1" lang="en" sz="3000">
                <a:solidFill>
                  <a:srgbClr val="FE6A23"/>
                </a:solidFill>
              </a:rPr>
              <a:t>7</a:t>
            </a:r>
            <a:endParaRPr b="1" sz="3000">
              <a:solidFill>
                <a:srgbClr val="FE6A23"/>
              </a:solidFill>
            </a:endParaRPr>
          </a:p>
          <a:p>
            <a:pPr indent="0" lvl="0" marL="0" rtl="0" algn="l">
              <a:spcBef>
                <a:spcPts val="0"/>
              </a:spcBef>
              <a:spcAft>
                <a:spcPts val="0"/>
              </a:spcAft>
              <a:buNone/>
            </a:pPr>
            <a:r>
              <a:rPr lang="en" sz="1300">
                <a:solidFill>
                  <a:srgbClr val="737A84"/>
                </a:solidFill>
              </a:rPr>
              <a:t>countries</a:t>
            </a:r>
            <a:endParaRPr sz="1300">
              <a:solidFill>
                <a:srgbClr val="737A84"/>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 name="Shape 385"/>
        <p:cNvGrpSpPr/>
        <p:nvPr/>
      </p:nvGrpSpPr>
      <p:grpSpPr>
        <a:xfrm>
          <a:off x="0" y="0"/>
          <a:ext cx="0" cy="0"/>
          <a:chOff x="0" y="0"/>
          <a:chExt cx="0" cy="0"/>
        </a:xfrm>
      </p:grpSpPr>
      <p:sp>
        <p:nvSpPr>
          <p:cNvPr id="386" name="Google Shape;386;p35"/>
          <p:cNvSpPr txBox="1"/>
          <p:nvPr>
            <p:ph type="title"/>
          </p:nvPr>
        </p:nvSpPr>
        <p:spPr>
          <a:xfrm>
            <a:off x="590550" y="219254"/>
            <a:ext cx="79662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t>OUTLINE</a:t>
            </a:r>
            <a:endParaRPr sz="1800"/>
          </a:p>
        </p:txBody>
      </p:sp>
      <p:sp>
        <p:nvSpPr>
          <p:cNvPr id="387" name="Google Shape;387;p35"/>
          <p:cNvSpPr txBox="1"/>
          <p:nvPr>
            <p:ph idx="1" type="body"/>
          </p:nvPr>
        </p:nvSpPr>
        <p:spPr>
          <a:xfrm>
            <a:off x="742950" y="4658700"/>
            <a:ext cx="6925800" cy="29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5"/>
          <p:cNvSpPr txBox="1"/>
          <p:nvPr/>
        </p:nvSpPr>
        <p:spPr>
          <a:xfrm>
            <a:off x="742975" y="1018675"/>
            <a:ext cx="6925800" cy="3450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FE6A23"/>
              </a:buClr>
              <a:buSzPts val="1400"/>
              <a:buChar char="●"/>
            </a:pPr>
            <a:r>
              <a:rPr lang="en">
                <a:solidFill>
                  <a:srgbClr val="FE6A23"/>
                </a:solidFill>
              </a:rPr>
              <a:t>Introduction</a:t>
            </a:r>
            <a:endParaRPr>
              <a:solidFill>
                <a:srgbClr val="FE6A23"/>
              </a:solidFill>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Learning to Rank recap</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Multi-objective optimisation</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LambdaMART recap</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Multi-objective Learning to Rank with LambdaMART</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Experiments</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Conclusion and further steps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2" name="Shape 392"/>
        <p:cNvGrpSpPr/>
        <p:nvPr/>
      </p:nvGrpSpPr>
      <p:grpSpPr>
        <a:xfrm>
          <a:off x="0" y="0"/>
          <a:ext cx="0" cy="0"/>
          <a:chOff x="0" y="0"/>
          <a:chExt cx="0" cy="0"/>
        </a:xfrm>
      </p:grpSpPr>
      <p:sp>
        <p:nvSpPr>
          <p:cNvPr id="393" name="Google Shape;393;p36"/>
          <p:cNvSpPr txBox="1"/>
          <p:nvPr>
            <p:ph type="title"/>
          </p:nvPr>
        </p:nvSpPr>
        <p:spPr>
          <a:xfrm>
            <a:off x="590550" y="219254"/>
            <a:ext cx="79662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t>LTR RECAP</a:t>
            </a:r>
            <a:endParaRPr sz="1800"/>
          </a:p>
        </p:txBody>
      </p:sp>
      <p:sp>
        <p:nvSpPr>
          <p:cNvPr id="394" name="Google Shape;394;p36"/>
          <p:cNvSpPr txBox="1"/>
          <p:nvPr>
            <p:ph idx="1" type="body"/>
          </p:nvPr>
        </p:nvSpPr>
        <p:spPr>
          <a:xfrm>
            <a:off x="742950" y="4658700"/>
            <a:ext cx="6925800" cy="29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6"/>
          <p:cNvSpPr/>
          <p:nvPr/>
        </p:nvSpPr>
        <p:spPr>
          <a:xfrm>
            <a:off x="954774" y="943963"/>
            <a:ext cx="2040498" cy="2989224"/>
          </a:xfrm>
          <a:prstGeom prst="flowChartMulti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6"/>
          <p:cNvSpPr txBox="1"/>
          <p:nvPr/>
        </p:nvSpPr>
        <p:spPr>
          <a:xfrm>
            <a:off x="954825" y="4090138"/>
            <a:ext cx="2040600" cy="36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HISTORICAL DATA</a:t>
            </a:r>
            <a:endParaRPr/>
          </a:p>
        </p:txBody>
      </p:sp>
      <p:sp>
        <p:nvSpPr>
          <p:cNvPr id="397" name="Google Shape;397;p36"/>
          <p:cNvSpPr/>
          <p:nvPr/>
        </p:nvSpPr>
        <p:spPr>
          <a:xfrm>
            <a:off x="3116000" y="2001213"/>
            <a:ext cx="531300" cy="519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6"/>
          <p:cNvSpPr/>
          <p:nvPr/>
        </p:nvSpPr>
        <p:spPr>
          <a:xfrm>
            <a:off x="3887263" y="1710263"/>
            <a:ext cx="2040600" cy="1050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MODEL TRAINING</a:t>
            </a:r>
            <a:endParaRPr/>
          </a:p>
        </p:txBody>
      </p:sp>
      <p:sp>
        <p:nvSpPr>
          <p:cNvPr id="399" name="Google Shape;399;p36"/>
          <p:cNvSpPr/>
          <p:nvPr/>
        </p:nvSpPr>
        <p:spPr>
          <a:xfrm>
            <a:off x="6330163" y="2001213"/>
            <a:ext cx="531300" cy="519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6"/>
          <p:cNvSpPr/>
          <p:nvPr/>
        </p:nvSpPr>
        <p:spPr>
          <a:xfrm>
            <a:off x="6937675" y="2001225"/>
            <a:ext cx="958800" cy="5193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MODEL</a:t>
            </a:r>
            <a:endParaRPr/>
          </a:p>
        </p:txBody>
      </p:sp>
      <p:cxnSp>
        <p:nvCxnSpPr>
          <p:cNvPr id="401" name="Google Shape;401;p36"/>
          <p:cNvCxnSpPr>
            <a:stCxn id="400" idx="2"/>
            <a:endCxn id="402" idx="0"/>
          </p:cNvCxnSpPr>
          <p:nvPr/>
        </p:nvCxnSpPr>
        <p:spPr>
          <a:xfrm>
            <a:off x="7417075" y="2520525"/>
            <a:ext cx="0" cy="1493700"/>
          </a:xfrm>
          <a:prstGeom prst="straightConnector1">
            <a:avLst/>
          </a:prstGeom>
          <a:noFill/>
          <a:ln cap="flat" cmpd="sng" w="9525">
            <a:solidFill>
              <a:schemeClr val="dk2"/>
            </a:solidFill>
            <a:prstDash val="solid"/>
            <a:round/>
            <a:headEnd len="med" w="med" type="none"/>
            <a:tailEnd len="med" w="med" type="triangle"/>
          </a:ln>
        </p:spPr>
      </p:cxnSp>
      <p:sp>
        <p:nvSpPr>
          <p:cNvPr id="402" name="Google Shape;402;p36"/>
          <p:cNvSpPr/>
          <p:nvPr/>
        </p:nvSpPr>
        <p:spPr>
          <a:xfrm>
            <a:off x="6809275" y="4014088"/>
            <a:ext cx="1215600" cy="5193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RANKING</a:t>
            </a:r>
            <a:endParaRPr/>
          </a:p>
        </p:txBody>
      </p:sp>
      <p:sp>
        <p:nvSpPr>
          <p:cNvPr id="403" name="Google Shape;403;p36"/>
          <p:cNvSpPr/>
          <p:nvPr/>
        </p:nvSpPr>
        <p:spPr>
          <a:xfrm>
            <a:off x="4457075" y="2350857"/>
            <a:ext cx="1756800" cy="1731300"/>
          </a:xfrm>
          <a:prstGeom prst="heart">
            <a:avLst/>
          </a:prstGeom>
          <a:solidFill>
            <a:srgbClr val="FF6900"/>
          </a:solidFill>
          <a:ln cap="flat" cmpd="sng" w="9525">
            <a:solidFill>
              <a:srgbClr val="FF6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rPr>
              <a:t>OBJECTIVE FUNCTION</a:t>
            </a:r>
            <a:endParaRPr>
              <a:solidFill>
                <a:srgbClr val="FFFFFF"/>
              </a:solidFill>
            </a:endParaRPr>
          </a:p>
        </p:txBody>
      </p:sp>
      <p:pic>
        <p:nvPicPr>
          <p:cNvPr id="404" name="Google Shape;404;p36"/>
          <p:cNvPicPr preferRelativeResize="0"/>
          <p:nvPr/>
        </p:nvPicPr>
        <p:blipFill>
          <a:blip r:embed="rId3">
            <a:alphaModFix/>
          </a:blip>
          <a:stretch>
            <a:fillRect/>
          </a:stretch>
        </p:blipFill>
        <p:spPr>
          <a:xfrm>
            <a:off x="1109025" y="1710272"/>
            <a:ext cx="1463655" cy="14936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8" name="Shape 408"/>
        <p:cNvGrpSpPr/>
        <p:nvPr/>
      </p:nvGrpSpPr>
      <p:grpSpPr>
        <a:xfrm>
          <a:off x="0" y="0"/>
          <a:ext cx="0" cy="0"/>
          <a:chOff x="0" y="0"/>
          <a:chExt cx="0" cy="0"/>
        </a:xfrm>
      </p:grpSpPr>
      <p:sp>
        <p:nvSpPr>
          <p:cNvPr id="409" name="Google Shape;409;p37"/>
          <p:cNvSpPr txBox="1"/>
          <p:nvPr>
            <p:ph type="title"/>
          </p:nvPr>
        </p:nvSpPr>
        <p:spPr>
          <a:xfrm>
            <a:off x="590550" y="219254"/>
            <a:ext cx="79662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t>EXAMPLE: NDCG OBJECTIVE</a:t>
            </a:r>
            <a:endParaRPr sz="1800"/>
          </a:p>
        </p:txBody>
      </p:sp>
      <p:sp>
        <p:nvSpPr>
          <p:cNvPr id="410" name="Google Shape;410;p37"/>
          <p:cNvSpPr txBox="1"/>
          <p:nvPr>
            <p:ph idx="1" type="body"/>
          </p:nvPr>
        </p:nvSpPr>
        <p:spPr>
          <a:xfrm>
            <a:off x="742950" y="4658700"/>
            <a:ext cx="6925800" cy="29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pic>
        <p:nvPicPr>
          <p:cNvPr id="411" name="Google Shape;411;p37"/>
          <p:cNvPicPr preferRelativeResize="0"/>
          <p:nvPr/>
        </p:nvPicPr>
        <p:blipFill>
          <a:blip r:embed="rId3">
            <a:alphaModFix/>
          </a:blip>
          <a:stretch>
            <a:fillRect/>
          </a:stretch>
        </p:blipFill>
        <p:spPr>
          <a:xfrm>
            <a:off x="742950" y="1278806"/>
            <a:ext cx="7563123" cy="1640075"/>
          </a:xfrm>
          <a:prstGeom prst="rect">
            <a:avLst/>
          </a:prstGeom>
          <a:noFill/>
          <a:ln>
            <a:noFill/>
          </a:ln>
        </p:spPr>
      </p:pic>
      <p:grpSp>
        <p:nvGrpSpPr>
          <p:cNvPr id="412" name="Google Shape;412;p37"/>
          <p:cNvGrpSpPr/>
          <p:nvPr/>
        </p:nvGrpSpPr>
        <p:grpSpPr>
          <a:xfrm>
            <a:off x="742945" y="3241453"/>
            <a:ext cx="7563125" cy="945518"/>
            <a:chOff x="742945" y="3241453"/>
            <a:chExt cx="7563125" cy="945518"/>
          </a:xfrm>
        </p:grpSpPr>
        <p:pic>
          <p:nvPicPr>
            <p:cNvPr id="413" name="Google Shape;413;p37"/>
            <p:cNvPicPr preferRelativeResize="0"/>
            <p:nvPr/>
          </p:nvPicPr>
          <p:blipFill>
            <a:blip r:embed="rId4">
              <a:alphaModFix/>
            </a:blip>
            <a:stretch>
              <a:fillRect/>
            </a:stretch>
          </p:blipFill>
          <p:spPr>
            <a:xfrm>
              <a:off x="742945" y="3241453"/>
              <a:ext cx="3492399" cy="945518"/>
            </a:xfrm>
            <a:prstGeom prst="rect">
              <a:avLst/>
            </a:prstGeom>
            <a:noFill/>
            <a:ln>
              <a:noFill/>
            </a:ln>
          </p:spPr>
        </p:pic>
        <p:pic>
          <p:nvPicPr>
            <p:cNvPr id="414" name="Google Shape;414;p37"/>
            <p:cNvPicPr preferRelativeResize="0"/>
            <p:nvPr/>
          </p:nvPicPr>
          <p:blipFill>
            <a:blip r:embed="rId5">
              <a:alphaModFix/>
            </a:blip>
            <a:stretch>
              <a:fillRect/>
            </a:stretch>
          </p:blipFill>
          <p:spPr>
            <a:xfrm>
              <a:off x="4813670" y="3266665"/>
              <a:ext cx="3492400" cy="895097"/>
            </a:xfrm>
            <a:prstGeom prst="rect">
              <a:avLst/>
            </a:prstGeom>
            <a:noFill/>
            <a:ln>
              <a:noFill/>
            </a:ln>
          </p:spPr>
        </p:pic>
      </p:grpSp>
      <p:sp>
        <p:nvSpPr>
          <p:cNvPr id="415" name="Google Shape;415;p37"/>
          <p:cNvSpPr/>
          <p:nvPr/>
        </p:nvSpPr>
        <p:spPr>
          <a:xfrm>
            <a:off x="479325" y="977075"/>
            <a:ext cx="5364600" cy="219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416" name="Google Shape;416;p37"/>
          <p:cNvGraphicFramePr/>
          <p:nvPr/>
        </p:nvGraphicFramePr>
        <p:xfrm>
          <a:off x="742950" y="1319550"/>
          <a:ext cx="3000000" cy="3000000"/>
        </p:xfrm>
        <a:graphic>
          <a:graphicData uri="http://schemas.openxmlformats.org/drawingml/2006/table">
            <a:tbl>
              <a:tblPr>
                <a:noFill/>
                <a:tableStyleId>{DC2A23D4-F105-4901-9F30-5D99C76C4BF9}</a:tableStyleId>
              </a:tblPr>
              <a:tblGrid>
                <a:gridCol w="2651650"/>
                <a:gridCol w="1508650"/>
              </a:tblGrid>
              <a:tr h="389775">
                <a:tc>
                  <a:txBody>
                    <a:bodyPr/>
                    <a:lstStyle/>
                    <a:p>
                      <a:pPr indent="0" lvl="0" marL="0" rtl="0" algn="ctr">
                        <a:spcBef>
                          <a:spcPts val="0"/>
                        </a:spcBef>
                        <a:spcAft>
                          <a:spcPts val="0"/>
                        </a:spcAft>
                        <a:buNone/>
                      </a:pPr>
                      <a:r>
                        <a:rPr lang="en">
                          <a:solidFill>
                            <a:srgbClr val="FFFFFF"/>
                          </a:solidFill>
                        </a:rPr>
                        <a:t>Interaction</a:t>
                      </a:r>
                      <a:endParaRPr>
                        <a:solidFill>
                          <a:srgbClr val="FFFFFF"/>
                        </a:solidFill>
                      </a:endParaRPr>
                    </a:p>
                  </a:txBody>
                  <a:tcPr marT="91425" marB="91425" marR="91425" marL="91425">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chemeClr val="accent3"/>
                    </a:solidFill>
                  </a:tcPr>
                </a:tc>
              </a:tr>
              <a:tr h="389775">
                <a:tc>
                  <a:txBody>
                    <a:bodyPr/>
                    <a:lstStyle/>
                    <a:p>
                      <a:pPr indent="0" lvl="0" marL="0" rtl="0" algn="ctr">
                        <a:spcBef>
                          <a:spcPts val="0"/>
                        </a:spcBef>
                        <a:spcAft>
                          <a:spcPts val="0"/>
                        </a:spcAft>
                        <a:buNone/>
                      </a:pPr>
                      <a:r>
                        <a:rPr lang="en"/>
                        <a:t>purchase</a:t>
                      </a:r>
                      <a:endParaRPr/>
                    </a:p>
                  </a:txBody>
                  <a:tcPr marT="91425" marB="91425" marR="91425" marL="91425">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lang="en"/>
                        <a:t>3</a:t>
                      </a:r>
                      <a:endParaRPr/>
                    </a:p>
                  </a:txBody>
                  <a:tcPr marT="91425" marB="91425" marR="91425" marL="91425">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r>
              <a:tr h="389775">
                <a:tc>
                  <a:txBody>
                    <a:bodyPr/>
                    <a:lstStyle/>
                    <a:p>
                      <a:pPr indent="0" lvl="0" marL="0" rtl="0" algn="ctr">
                        <a:spcBef>
                          <a:spcPts val="0"/>
                        </a:spcBef>
                        <a:spcAft>
                          <a:spcPts val="0"/>
                        </a:spcAft>
                        <a:buNone/>
                      </a:pPr>
                      <a:r>
                        <a:rPr lang="en"/>
                        <a:t>click</a:t>
                      </a:r>
                      <a:endParaRPr/>
                    </a:p>
                  </a:txBody>
                  <a:tcPr marT="91425" marB="91425" marR="91425" marL="91425">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lang="en"/>
                        <a:t>1</a:t>
                      </a:r>
                      <a:endParaRPr/>
                    </a:p>
                  </a:txBody>
                  <a:tcPr marT="91425" marB="91425" marR="91425" marL="91425">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r>
              <a:tr h="389775">
                <a:tc>
                  <a:txBody>
                    <a:bodyPr/>
                    <a:lstStyle/>
                    <a:p>
                      <a:pPr indent="0" lvl="0" marL="0" rtl="0" algn="ctr">
                        <a:spcBef>
                          <a:spcPts val="0"/>
                        </a:spcBef>
                        <a:spcAft>
                          <a:spcPts val="0"/>
                        </a:spcAft>
                        <a:buNone/>
                      </a:pPr>
                      <a:r>
                        <a:rPr lang="en"/>
                        <a:t>n</a:t>
                      </a:r>
                      <a:r>
                        <a:rPr lang="en"/>
                        <a:t>o interaction</a:t>
                      </a:r>
                      <a:endParaRPr/>
                    </a:p>
                  </a:txBody>
                  <a:tcPr marT="91425" marB="91425" marR="91425" marL="91425">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lang="en"/>
                        <a:t>0</a:t>
                      </a:r>
                      <a:endParaRPr/>
                    </a:p>
                  </a:txBody>
                  <a:tcPr marT="91425" marB="91425" marR="91425" marL="91425">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tcPr>
                </a:tc>
              </a:tr>
            </a:tbl>
          </a:graphicData>
        </a:graphic>
      </p:graphicFrame>
      <p:pic>
        <p:nvPicPr>
          <p:cNvPr id="417" name="Google Shape;417;p37"/>
          <p:cNvPicPr preferRelativeResize="0"/>
          <p:nvPr/>
        </p:nvPicPr>
        <p:blipFill>
          <a:blip r:embed="rId6">
            <a:alphaModFix/>
          </a:blip>
          <a:stretch>
            <a:fillRect/>
          </a:stretch>
        </p:blipFill>
        <p:spPr>
          <a:xfrm>
            <a:off x="3972990" y="1378358"/>
            <a:ext cx="399895" cy="290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Google Shape;422;p38"/>
          <p:cNvSpPr txBox="1"/>
          <p:nvPr>
            <p:ph type="title"/>
          </p:nvPr>
        </p:nvSpPr>
        <p:spPr>
          <a:xfrm>
            <a:off x="590550" y="219254"/>
            <a:ext cx="79662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t>WHY A SINGLE OBJECTIVE MAY BE NOT ENOUGH?</a:t>
            </a:r>
            <a:endParaRPr sz="1800"/>
          </a:p>
        </p:txBody>
      </p:sp>
      <p:sp>
        <p:nvSpPr>
          <p:cNvPr id="423" name="Google Shape;423;p38"/>
          <p:cNvSpPr txBox="1"/>
          <p:nvPr>
            <p:ph idx="1" type="body"/>
          </p:nvPr>
        </p:nvSpPr>
        <p:spPr>
          <a:xfrm>
            <a:off x="742950" y="4658700"/>
            <a:ext cx="6925800" cy="29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8"/>
          <p:cNvSpPr txBox="1"/>
          <p:nvPr/>
        </p:nvSpPr>
        <p:spPr>
          <a:xfrm>
            <a:off x="749475" y="1219750"/>
            <a:ext cx="6172200" cy="514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Different types of user feedback (implicit vs explicit)</a:t>
            </a:r>
            <a:endParaRPr sz="1800"/>
          </a:p>
        </p:txBody>
      </p:sp>
      <p:sp>
        <p:nvSpPr>
          <p:cNvPr id="425" name="Google Shape;425;p38"/>
          <p:cNvSpPr txBox="1"/>
          <p:nvPr/>
        </p:nvSpPr>
        <p:spPr>
          <a:xfrm>
            <a:off x="749475" y="1876296"/>
            <a:ext cx="6172200" cy="514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Different sources of feedback (user vs annotator)</a:t>
            </a:r>
            <a:endParaRPr sz="1800"/>
          </a:p>
        </p:txBody>
      </p:sp>
      <p:sp>
        <p:nvSpPr>
          <p:cNvPr id="426" name="Google Shape;426;p38"/>
          <p:cNvSpPr txBox="1"/>
          <p:nvPr/>
        </p:nvSpPr>
        <p:spPr>
          <a:xfrm>
            <a:off x="749475" y="2557767"/>
            <a:ext cx="6172200" cy="514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E-Commerce: engagement vs post-order experience</a:t>
            </a:r>
            <a:endParaRPr sz="1800"/>
          </a:p>
        </p:txBody>
      </p:sp>
      <p:sp>
        <p:nvSpPr>
          <p:cNvPr id="427" name="Google Shape;427;p38"/>
          <p:cNvSpPr txBox="1"/>
          <p:nvPr/>
        </p:nvSpPr>
        <p:spPr>
          <a:xfrm>
            <a:off x="749475" y="3267500"/>
            <a:ext cx="5604900" cy="514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solidFill>
                  <a:schemeClr val="dk1"/>
                </a:solidFill>
              </a:rPr>
              <a:t>E-Commerce</a:t>
            </a:r>
            <a:r>
              <a:rPr lang="en" sz="1800"/>
              <a:t>: engagement vs fashionability</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1" name="Shape 431"/>
        <p:cNvGrpSpPr/>
        <p:nvPr/>
      </p:nvGrpSpPr>
      <p:grpSpPr>
        <a:xfrm>
          <a:off x="0" y="0"/>
          <a:ext cx="0" cy="0"/>
          <a:chOff x="0" y="0"/>
          <a:chExt cx="0" cy="0"/>
        </a:xfrm>
      </p:grpSpPr>
      <p:sp>
        <p:nvSpPr>
          <p:cNvPr id="432" name="Google Shape;432;p39"/>
          <p:cNvSpPr txBox="1"/>
          <p:nvPr>
            <p:ph type="title"/>
          </p:nvPr>
        </p:nvSpPr>
        <p:spPr>
          <a:xfrm>
            <a:off x="590550" y="219254"/>
            <a:ext cx="7966200" cy="7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t>MULTI-OBJECTIVE OPTIMISATION</a:t>
            </a:r>
            <a:endParaRPr sz="1800"/>
          </a:p>
        </p:txBody>
      </p:sp>
      <p:sp>
        <p:nvSpPr>
          <p:cNvPr id="433" name="Google Shape;433;p39"/>
          <p:cNvSpPr txBox="1"/>
          <p:nvPr>
            <p:ph idx="1" type="body"/>
          </p:nvPr>
        </p:nvSpPr>
        <p:spPr>
          <a:xfrm>
            <a:off x="742950" y="4658700"/>
            <a:ext cx="6925800" cy="29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cxnSp>
        <p:nvCxnSpPr>
          <p:cNvPr id="434" name="Google Shape;434;p39"/>
          <p:cNvCxnSpPr/>
          <p:nvPr/>
        </p:nvCxnSpPr>
        <p:spPr>
          <a:xfrm rot="10800000">
            <a:off x="3005413" y="1337325"/>
            <a:ext cx="44100" cy="2777400"/>
          </a:xfrm>
          <a:prstGeom prst="straightConnector1">
            <a:avLst/>
          </a:prstGeom>
          <a:noFill/>
          <a:ln cap="flat" cmpd="sng" w="9525">
            <a:solidFill>
              <a:schemeClr val="dk2"/>
            </a:solidFill>
            <a:prstDash val="solid"/>
            <a:round/>
            <a:headEnd len="med" w="med" type="none"/>
            <a:tailEnd len="med" w="med" type="triangle"/>
          </a:ln>
        </p:spPr>
      </p:cxnSp>
      <p:cxnSp>
        <p:nvCxnSpPr>
          <p:cNvPr id="435" name="Google Shape;435;p39"/>
          <p:cNvCxnSpPr/>
          <p:nvPr/>
        </p:nvCxnSpPr>
        <p:spPr>
          <a:xfrm flipH="1" rot="10800000">
            <a:off x="2902563" y="3923675"/>
            <a:ext cx="4144200" cy="29400"/>
          </a:xfrm>
          <a:prstGeom prst="straightConnector1">
            <a:avLst/>
          </a:prstGeom>
          <a:noFill/>
          <a:ln cap="flat" cmpd="sng" w="9525">
            <a:solidFill>
              <a:schemeClr val="dk2"/>
            </a:solidFill>
            <a:prstDash val="solid"/>
            <a:round/>
            <a:headEnd len="med" w="med" type="none"/>
            <a:tailEnd len="med" w="med" type="triangle"/>
          </a:ln>
        </p:spPr>
      </p:cxnSp>
      <p:sp>
        <p:nvSpPr>
          <p:cNvPr id="436" name="Google Shape;436;p39"/>
          <p:cNvSpPr/>
          <p:nvPr/>
        </p:nvSpPr>
        <p:spPr>
          <a:xfrm>
            <a:off x="3811463" y="2480375"/>
            <a:ext cx="191100" cy="191100"/>
          </a:xfrm>
          <a:prstGeom prst="flowChartConnector">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9"/>
          <p:cNvSpPr/>
          <p:nvPr/>
        </p:nvSpPr>
        <p:spPr>
          <a:xfrm>
            <a:off x="3683113" y="3202025"/>
            <a:ext cx="191100" cy="191100"/>
          </a:xfrm>
          <a:prstGeom prst="flowChartConnector">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9"/>
          <p:cNvSpPr/>
          <p:nvPr/>
        </p:nvSpPr>
        <p:spPr>
          <a:xfrm>
            <a:off x="5161888" y="3096925"/>
            <a:ext cx="191100" cy="191100"/>
          </a:xfrm>
          <a:prstGeom prst="flowChartConnector">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9"/>
          <p:cNvSpPr/>
          <p:nvPr/>
        </p:nvSpPr>
        <p:spPr>
          <a:xfrm>
            <a:off x="3492013" y="1505925"/>
            <a:ext cx="191100" cy="191100"/>
          </a:xfrm>
          <a:prstGeom prst="flowChartConnector">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9"/>
          <p:cNvSpPr/>
          <p:nvPr/>
        </p:nvSpPr>
        <p:spPr>
          <a:xfrm>
            <a:off x="4002563" y="1697025"/>
            <a:ext cx="191100" cy="191100"/>
          </a:xfrm>
          <a:prstGeom prst="flowChartConnector">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9"/>
          <p:cNvSpPr/>
          <p:nvPr/>
        </p:nvSpPr>
        <p:spPr>
          <a:xfrm>
            <a:off x="4559413" y="1820025"/>
            <a:ext cx="191100" cy="191100"/>
          </a:xfrm>
          <a:prstGeom prst="flowChartConnector">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9"/>
          <p:cNvSpPr/>
          <p:nvPr/>
        </p:nvSpPr>
        <p:spPr>
          <a:xfrm>
            <a:off x="4879113" y="2266350"/>
            <a:ext cx="191100" cy="191100"/>
          </a:xfrm>
          <a:prstGeom prst="flowChartConnector">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9"/>
          <p:cNvSpPr/>
          <p:nvPr/>
        </p:nvSpPr>
        <p:spPr>
          <a:xfrm>
            <a:off x="5260463" y="2654475"/>
            <a:ext cx="191100" cy="191100"/>
          </a:xfrm>
          <a:prstGeom prst="flowChartConnector">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9"/>
          <p:cNvSpPr/>
          <p:nvPr/>
        </p:nvSpPr>
        <p:spPr>
          <a:xfrm>
            <a:off x="5770413" y="2984275"/>
            <a:ext cx="191100" cy="191100"/>
          </a:xfrm>
          <a:prstGeom prst="flowChartConnector">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9"/>
          <p:cNvSpPr/>
          <p:nvPr/>
        </p:nvSpPr>
        <p:spPr>
          <a:xfrm>
            <a:off x="6075213" y="3441475"/>
            <a:ext cx="191100" cy="191100"/>
          </a:xfrm>
          <a:prstGeom prst="flowChartConnector">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9"/>
          <p:cNvSpPr/>
          <p:nvPr/>
        </p:nvSpPr>
        <p:spPr>
          <a:xfrm>
            <a:off x="4314413" y="2853050"/>
            <a:ext cx="191100" cy="191100"/>
          </a:xfrm>
          <a:prstGeom prst="flowChartConnector">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7" name="Google Shape;447;p39"/>
          <p:cNvCxnSpPr/>
          <p:nvPr/>
        </p:nvCxnSpPr>
        <p:spPr>
          <a:xfrm flipH="1">
            <a:off x="5352888" y="2294000"/>
            <a:ext cx="885600" cy="856500"/>
          </a:xfrm>
          <a:prstGeom prst="straightConnector1">
            <a:avLst/>
          </a:prstGeom>
          <a:noFill/>
          <a:ln cap="flat" cmpd="sng" w="9525">
            <a:solidFill>
              <a:schemeClr val="dk2"/>
            </a:solidFill>
            <a:prstDash val="solid"/>
            <a:round/>
            <a:headEnd len="med" w="med" type="none"/>
            <a:tailEnd len="med" w="med" type="triangle"/>
          </a:ln>
        </p:spPr>
      </p:cxnSp>
      <p:sp>
        <p:nvSpPr>
          <p:cNvPr id="448" name="Google Shape;448;p39"/>
          <p:cNvSpPr txBox="1"/>
          <p:nvPr/>
        </p:nvSpPr>
        <p:spPr>
          <a:xfrm>
            <a:off x="6238488" y="2011125"/>
            <a:ext cx="2175000" cy="31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 dominated solution</a:t>
            </a:r>
            <a:endParaRPr/>
          </a:p>
        </p:txBody>
      </p:sp>
      <p:sp>
        <p:nvSpPr>
          <p:cNvPr id="449" name="Google Shape;449;p39"/>
          <p:cNvSpPr txBox="1"/>
          <p:nvPr/>
        </p:nvSpPr>
        <p:spPr>
          <a:xfrm>
            <a:off x="3049513" y="4130950"/>
            <a:ext cx="3997200" cy="29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o</a:t>
            </a:r>
            <a:r>
              <a:rPr lang="en"/>
              <a:t>bjective # 1</a:t>
            </a:r>
            <a:endParaRPr/>
          </a:p>
        </p:txBody>
      </p:sp>
      <p:sp>
        <p:nvSpPr>
          <p:cNvPr id="450" name="Google Shape;450;p39"/>
          <p:cNvSpPr txBox="1"/>
          <p:nvPr/>
        </p:nvSpPr>
        <p:spPr>
          <a:xfrm rot="-5400396">
            <a:off x="1392654" y="2504824"/>
            <a:ext cx="2606100" cy="29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objective # 2</a:t>
            </a:r>
            <a:endParaRPr/>
          </a:p>
        </p:txBody>
      </p:sp>
      <p:pic>
        <p:nvPicPr>
          <p:cNvPr id="451" name="Google Shape;451;p39"/>
          <p:cNvPicPr preferRelativeResize="0"/>
          <p:nvPr/>
        </p:nvPicPr>
        <p:blipFill>
          <a:blip r:embed="rId3">
            <a:alphaModFix/>
          </a:blip>
          <a:stretch>
            <a:fillRect/>
          </a:stretch>
        </p:blipFill>
        <p:spPr>
          <a:xfrm>
            <a:off x="742951" y="2627245"/>
            <a:ext cx="1257325" cy="1677399"/>
          </a:xfrm>
          <a:prstGeom prst="rect">
            <a:avLst/>
          </a:prstGeom>
          <a:noFill/>
          <a:ln>
            <a:noFill/>
          </a:ln>
        </p:spPr>
      </p:pic>
      <p:pic>
        <p:nvPicPr>
          <p:cNvPr id="452" name="Google Shape;452;p39"/>
          <p:cNvPicPr preferRelativeResize="0"/>
          <p:nvPr/>
        </p:nvPicPr>
        <p:blipFill>
          <a:blip r:embed="rId4">
            <a:alphaModFix/>
          </a:blip>
          <a:stretch>
            <a:fillRect/>
          </a:stretch>
        </p:blipFill>
        <p:spPr>
          <a:xfrm>
            <a:off x="742950" y="971050"/>
            <a:ext cx="1257325" cy="15294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Zalando Masterfolien">
  <a:themeElements>
    <a:clrScheme name="Zalando">
      <a:dk1>
        <a:srgbClr val="000000"/>
      </a:dk1>
      <a:lt1>
        <a:srgbClr val="FFFFFF"/>
      </a:lt1>
      <a:dk2>
        <a:srgbClr val="737A84"/>
      </a:dk2>
      <a:lt2>
        <a:srgbClr val="FFFFFF"/>
      </a:lt2>
      <a:accent1>
        <a:srgbClr val="FC2807"/>
      </a:accent1>
      <a:accent2>
        <a:srgbClr val="FC5121"/>
      </a:accent2>
      <a:accent3>
        <a:srgbClr val="FE6A23"/>
      </a:accent3>
      <a:accent4>
        <a:srgbClr val="FAD2B2"/>
      </a:accent4>
      <a:accent5>
        <a:srgbClr val="737A84"/>
      </a:accent5>
      <a:accent6>
        <a:srgbClr val="333333"/>
      </a:accent6>
      <a:hlink>
        <a:srgbClr val="FF6900"/>
      </a:hlink>
      <a:folHlink>
        <a:srgbClr val="FAD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xmlns:r="http://schemas.openxmlformats.org/officeDocument/2006/relationships">
  <a:clrScheme name="Zalando">
    <a:dk1>
      <a:srgbClr val="000000"/>
    </a:dk1>
    <a:lt1>
      <a:srgbClr val="FFFFFF"/>
    </a:lt1>
    <a:dk2>
      <a:srgbClr val="737A84"/>
    </a:dk2>
    <a:lt2>
      <a:srgbClr val="FFFFFF"/>
    </a:lt2>
    <a:accent1>
      <a:srgbClr val="FC2807"/>
    </a:accent1>
    <a:accent2>
      <a:srgbClr val="FC5121"/>
    </a:accent2>
    <a:accent3>
      <a:srgbClr val="FE6A23"/>
    </a:accent3>
    <a:accent4>
      <a:srgbClr val="FAD2B2"/>
    </a:accent4>
    <a:accent5>
      <a:srgbClr val="737A84"/>
    </a:accent5>
    <a:accent6>
      <a:srgbClr val="333333"/>
    </a:accent6>
    <a:hlink>
      <a:srgbClr val="FF6900"/>
    </a:hlink>
    <a:folHlink>
      <a:srgbClr val="FAD2B2"/>
    </a:folHlink>
  </a:clrScheme>
</a:themeOverride>
</file>

<file path=ppt/theme/themeOverride10.xml><?xml version="1.0" encoding="utf-8"?>
<a:themeOverride xmlns:a="http://schemas.openxmlformats.org/drawingml/2006/main" xmlns:r="http://schemas.openxmlformats.org/officeDocument/2006/relationships">
  <a:clrScheme name="Zalando">
    <a:dk1>
      <a:srgbClr val="000000"/>
    </a:dk1>
    <a:lt1>
      <a:srgbClr val="FFFFFF"/>
    </a:lt1>
    <a:dk2>
      <a:srgbClr val="737A84"/>
    </a:dk2>
    <a:lt2>
      <a:srgbClr val="FFFFFF"/>
    </a:lt2>
    <a:accent1>
      <a:srgbClr val="FC2807"/>
    </a:accent1>
    <a:accent2>
      <a:srgbClr val="FC5121"/>
    </a:accent2>
    <a:accent3>
      <a:srgbClr val="FE6A23"/>
    </a:accent3>
    <a:accent4>
      <a:srgbClr val="FAD2B2"/>
    </a:accent4>
    <a:accent5>
      <a:srgbClr val="737A84"/>
    </a:accent5>
    <a:accent6>
      <a:srgbClr val="333333"/>
    </a:accent6>
    <a:hlink>
      <a:srgbClr val="FF6900"/>
    </a:hlink>
    <a:folHlink>
      <a:srgbClr val="FAD2B2"/>
    </a:folHlink>
  </a:clrScheme>
</a:themeOverride>
</file>

<file path=ppt/theme/themeOverride11.xml><?xml version="1.0" encoding="utf-8"?>
<a:themeOverride xmlns:a="http://schemas.openxmlformats.org/drawingml/2006/main" xmlns:r="http://schemas.openxmlformats.org/officeDocument/2006/relationships">
  <a:clrScheme name="Zalando">
    <a:dk1>
      <a:srgbClr val="000000"/>
    </a:dk1>
    <a:lt1>
      <a:srgbClr val="FFFFFF"/>
    </a:lt1>
    <a:dk2>
      <a:srgbClr val="737A84"/>
    </a:dk2>
    <a:lt2>
      <a:srgbClr val="FFFFFF"/>
    </a:lt2>
    <a:accent1>
      <a:srgbClr val="FC2807"/>
    </a:accent1>
    <a:accent2>
      <a:srgbClr val="FC5121"/>
    </a:accent2>
    <a:accent3>
      <a:srgbClr val="FE6A23"/>
    </a:accent3>
    <a:accent4>
      <a:srgbClr val="FAD2B2"/>
    </a:accent4>
    <a:accent5>
      <a:srgbClr val="737A84"/>
    </a:accent5>
    <a:accent6>
      <a:srgbClr val="333333"/>
    </a:accent6>
    <a:hlink>
      <a:srgbClr val="FF6900"/>
    </a:hlink>
    <a:folHlink>
      <a:srgbClr val="FAD2B2"/>
    </a:folHlink>
  </a:clrScheme>
</a:themeOverride>
</file>

<file path=ppt/theme/themeOverride12.xml><?xml version="1.0" encoding="utf-8"?>
<a:themeOverride xmlns:a="http://schemas.openxmlformats.org/drawingml/2006/main" xmlns:r="http://schemas.openxmlformats.org/officeDocument/2006/relationships">
  <a:clrScheme name="Zalando">
    <a:dk1>
      <a:srgbClr val="000000"/>
    </a:dk1>
    <a:lt1>
      <a:srgbClr val="FFFFFF"/>
    </a:lt1>
    <a:dk2>
      <a:srgbClr val="737A84"/>
    </a:dk2>
    <a:lt2>
      <a:srgbClr val="FFFFFF"/>
    </a:lt2>
    <a:accent1>
      <a:srgbClr val="FC2807"/>
    </a:accent1>
    <a:accent2>
      <a:srgbClr val="FC5121"/>
    </a:accent2>
    <a:accent3>
      <a:srgbClr val="FE6A23"/>
    </a:accent3>
    <a:accent4>
      <a:srgbClr val="FAD2B2"/>
    </a:accent4>
    <a:accent5>
      <a:srgbClr val="737A84"/>
    </a:accent5>
    <a:accent6>
      <a:srgbClr val="333333"/>
    </a:accent6>
    <a:hlink>
      <a:srgbClr val="FF6900"/>
    </a:hlink>
    <a:folHlink>
      <a:srgbClr val="FAD2B2"/>
    </a:folHlink>
  </a:clrScheme>
</a:themeOverride>
</file>

<file path=ppt/theme/themeOverride13.xml><?xml version="1.0" encoding="utf-8"?>
<a:themeOverride xmlns:a="http://schemas.openxmlformats.org/drawingml/2006/main" xmlns:r="http://schemas.openxmlformats.org/officeDocument/2006/relationships">
  <a:clrScheme name="Zalando">
    <a:dk1>
      <a:srgbClr val="000000"/>
    </a:dk1>
    <a:lt1>
      <a:srgbClr val="FFFFFF"/>
    </a:lt1>
    <a:dk2>
      <a:srgbClr val="737A84"/>
    </a:dk2>
    <a:lt2>
      <a:srgbClr val="FFFFFF"/>
    </a:lt2>
    <a:accent1>
      <a:srgbClr val="FC2807"/>
    </a:accent1>
    <a:accent2>
      <a:srgbClr val="FC5121"/>
    </a:accent2>
    <a:accent3>
      <a:srgbClr val="FE6A23"/>
    </a:accent3>
    <a:accent4>
      <a:srgbClr val="FAD2B2"/>
    </a:accent4>
    <a:accent5>
      <a:srgbClr val="737A84"/>
    </a:accent5>
    <a:accent6>
      <a:srgbClr val="333333"/>
    </a:accent6>
    <a:hlink>
      <a:srgbClr val="FF6900"/>
    </a:hlink>
    <a:folHlink>
      <a:srgbClr val="FAD2B2"/>
    </a:folHlink>
  </a:clrScheme>
</a:themeOverride>
</file>

<file path=ppt/theme/themeOverride14.xml><?xml version="1.0" encoding="utf-8"?>
<a:themeOverride xmlns:a="http://schemas.openxmlformats.org/drawingml/2006/main" xmlns:r="http://schemas.openxmlformats.org/officeDocument/2006/relationships">
  <a:clrScheme name="Zalando">
    <a:dk1>
      <a:srgbClr val="000000"/>
    </a:dk1>
    <a:lt1>
      <a:srgbClr val="FFFFFF"/>
    </a:lt1>
    <a:dk2>
      <a:srgbClr val="737A84"/>
    </a:dk2>
    <a:lt2>
      <a:srgbClr val="FFFFFF"/>
    </a:lt2>
    <a:accent1>
      <a:srgbClr val="FC2807"/>
    </a:accent1>
    <a:accent2>
      <a:srgbClr val="FC5121"/>
    </a:accent2>
    <a:accent3>
      <a:srgbClr val="FE6A23"/>
    </a:accent3>
    <a:accent4>
      <a:srgbClr val="FAD2B2"/>
    </a:accent4>
    <a:accent5>
      <a:srgbClr val="737A84"/>
    </a:accent5>
    <a:accent6>
      <a:srgbClr val="333333"/>
    </a:accent6>
    <a:hlink>
      <a:srgbClr val="FF6900"/>
    </a:hlink>
    <a:folHlink>
      <a:srgbClr val="FAD2B2"/>
    </a:folHlink>
  </a:clrScheme>
</a:themeOverride>
</file>

<file path=ppt/theme/themeOverride15.xml><?xml version="1.0" encoding="utf-8"?>
<a:themeOverride xmlns:a="http://schemas.openxmlformats.org/drawingml/2006/main" xmlns:r="http://schemas.openxmlformats.org/officeDocument/2006/relationships">
  <a:clrScheme name="Zalando">
    <a:dk1>
      <a:srgbClr val="000000"/>
    </a:dk1>
    <a:lt1>
      <a:srgbClr val="FFFFFF"/>
    </a:lt1>
    <a:dk2>
      <a:srgbClr val="737A84"/>
    </a:dk2>
    <a:lt2>
      <a:srgbClr val="FFFFFF"/>
    </a:lt2>
    <a:accent1>
      <a:srgbClr val="FC2807"/>
    </a:accent1>
    <a:accent2>
      <a:srgbClr val="FC5121"/>
    </a:accent2>
    <a:accent3>
      <a:srgbClr val="FE6A23"/>
    </a:accent3>
    <a:accent4>
      <a:srgbClr val="FAD2B2"/>
    </a:accent4>
    <a:accent5>
      <a:srgbClr val="737A84"/>
    </a:accent5>
    <a:accent6>
      <a:srgbClr val="333333"/>
    </a:accent6>
    <a:hlink>
      <a:srgbClr val="FF6900"/>
    </a:hlink>
    <a:folHlink>
      <a:srgbClr val="FAD2B2"/>
    </a:folHlink>
  </a:clrScheme>
</a:themeOverride>
</file>

<file path=ppt/theme/themeOverride16.xml><?xml version="1.0" encoding="utf-8"?>
<a:themeOverride xmlns:a="http://schemas.openxmlformats.org/drawingml/2006/main" xmlns:r="http://schemas.openxmlformats.org/officeDocument/2006/relationships">
  <a:clrScheme name="Zalando">
    <a:dk1>
      <a:srgbClr val="000000"/>
    </a:dk1>
    <a:lt1>
      <a:srgbClr val="FFFFFF"/>
    </a:lt1>
    <a:dk2>
      <a:srgbClr val="737A84"/>
    </a:dk2>
    <a:lt2>
      <a:srgbClr val="FFFFFF"/>
    </a:lt2>
    <a:accent1>
      <a:srgbClr val="FC2807"/>
    </a:accent1>
    <a:accent2>
      <a:srgbClr val="FC5121"/>
    </a:accent2>
    <a:accent3>
      <a:srgbClr val="FE6A23"/>
    </a:accent3>
    <a:accent4>
      <a:srgbClr val="FAD2B2"/>
    </a:accent4>
    <a:accent5>
      <a:srgbClr val="737A84"/>
    </a:accent5>
    <a:accent6>
      <a:srgbClr val="333333"/>
    </a:accent6>
    <a:hlink>
      <a:srgbClr val="FF6900"/>
    </a:hlink>
    <a:folHlink>
      <a:srgbClr val="FAD2B2"/>
    </a:folHlink>
  </a:clrScheme>
</a:themeOverride>
</file>

<file path=ppt/theme/themeOverride17.xml><?xml version="1.0" encoding="utf-8"?>
<a:themeOverride xmlns:a="http://schemas.openxmlformats.org/drawingml/2006/main" xmlns:r="http://schemas.openxmlformats.org/officeDocument/2006/relationships">
  <a:clrScheme name="Zalando">
    <a:dk1>
      <a:srgbClr val="000000"/>
    </a:dk1>
    <a:lt1>
      <a:srgbClr val="FFFFFF"/>
    </a:lt1>
    <a:dk2>
      <a:srgbClr val="737A84"/>
    </a:dk2>
    <a:lt2>
      <a:srgbClr val="FFFFFF"/>
    </a:lt2>
    <a:accent1>
      <a:srgbClr val="FC2807"/>
    </a:accent1>
    <a:accent2>
      <a:srgbClr val="FC5121"/>
    </a:accent2>
    <a:accent3>
      <a:srgbClr val="FE6A23"/>
    </a:accent3>
    <a:accent4>
      <a:srgbClr val="FAD2B2"/>
    </a:accent4>
    <a:accent5>
      <a:srgbClr val="737A84"/>
    </a:accent5>
    <a:accent6>
      <a:srgbClr val="333333"/>
    </a:accent6>
    <a:hlink>
      <a:srgbClr val="FF6900"/>
    </a:hlink>
    <a:folHlink>
      <a:srgbClr val="FAD2B2"/>
    </a:folHlink>
  </a:clrScheme>
</a:themeOverride>
</file>

<file path=ppt/theme/themeOverride18.xml><?xml version="1.0" encoding="utf-8"?>
<a:themeOverride xmlns:a="http://schemas.openxmlformats.org/drawingml/2006/main" xmlns:r="http://schemas.openxmlformats.org/officeDocument/2006/relationships">
  <a:clrScheme name="Zalando">
    <a:dk1>
      <a:srgbClr val="000000"/>
    </a:dk1>
    <a:lt1>
      <a:srgbClr val="FFFFFF"/>
    </a:lt1>
    <a:dk2>
      <a:srgbClr val="737A84"/>
    </a:dk2>
    <a:lt2>
      <a:srgbClr val="FFFFFF"/>
    </a:lt2>
    <a:accent1>
      <a:srgbClr val="FC2807"/>
    </a:accent1>
    <a:accent2>
      <a:srgbClr val="FC5121"/>
    </a:accent2>
    <a:accent3>
      <a:srgbClr val="FE6A23"/>
    </a:accent3>
    <a:accent4>
      <a:srgbClr val="FAD2B2"/>
    </a:accent4>
    <a:accent5>
      <a:srgbClr val="737A84"/>
    </a:accent5>
    <a:accent6>
      <a:srgbClr val="333333"/>
    </a:accent6>
    <a:hlink>
      <a:srgbClr val="FF6900"/>
    </a:hlink>
    <a:folHlink>
      <a:srgbClr val="FAD2B2"/>
    </a:folHlink>
  </a:clrScheme>
</a:themeOverride>
</file>

<file path=ppt/theme/themeOverride19.xml><?xml version="1.0" encoding="utf-8"?>
<a:themeOverride xmlns:a="http://schemas.openxmlformats.org/drawingml/2006/main" xmlns:r="http://schemas.openxmlformats.org/officeDocument/2006/relationships">
  <a:clrScheme name="Zalando">
    <a:dk1>
      <a:srgbClr val="000000"/>
    </a:dk1>
    <a:lt1>
      <a:srgbClr val="FFFFFF"/>
    </a:lt1>
    <a:dk2>
      <a:srgbClr val="737A84"/>
    </a:dk2>
    <a:lt2>
      <a:srgbClr val="FFFFFF"/>
    </a:lt2>
    <a:accent1>
      <a:srgbClr val="FC2807"/>
    </a:accent1>
    <a:accent2>
      <a:srgbClr val="FC5121"/>
    </a:accent2>
    <a:accent3>
      <a:srgbClr val="FE6A23"/>
    </a:accent3>
    <a:accent4>
      <a:srgbClr val="FAD2B2"/>
    </a:accent4>
    <a:accent5>
      <a:srgbClr val="737A84"/>
    </a:accent5>
    <a:accent6>
      <a:srgbClr val="333333"/>
    </a:accent6>
    <a:hlink>
      <a:srgbClr val="FF6900"/>
    </a:hlink>
    <a:folHlink>
      <a:srgbClr val="FAD2B2"/>
    </a:folHlink>
  </a:clrScheme>
</a:themeOverride>
</file>

<file path=ppt/theme/themeOverride2.xml><?xml version="1.0" encoding="utf-8"?>
<a:themeOverride xmlns:a="http://schemas.openxmlformats.org/drawingml/2006/main" xmlns:r="http://schemas.openxmlformats.org/officeDocument/2006/relationships">
  <a:clrScheme name="Zalando">
    <a:dk1>
      <a:srgbClr val="000000"/>
    </a:dk1>
    <a:lt1>
      <a:srgbClr val="FFFFFF"/>
    </a:lt1>
    <a:dk2>
      <a:srgbClr val="737A84"/>
    </a:dk2>
    <a:lt2>
      <a:srgbClr val="FFFFFF"/>
    </a:lt2>
    <a:accent1>
      <a:srgbClr val="FC2807"/>
    </a:accent1>
    <a:accent2>
      <a:srgbClr val="FC5121"/>
    </a:accent2>
    <a:accent3>
      <a:srgbClr val="FE6A23"/>
    </a:accent3>
    <a:accent4>
      <a:srgbClr val="FAD2B2"/>
    </a:accent4>
    <a:accent5>
      <a:srgbClr val="737A84"/>
    </a:accent5>
    <a:accent6>
      <a:srgbClr val="333333"/>
    </a:accent6>
    <a:hlink>
      <a:srgbClr val="FF6900"/>
    </a:hlink>
    <a:folHlink>
      <a:srgbClr val="FAD2B2"/>
    </a:folHlink>
  </a:clrScheme>
</a:themeOverride>
</file>

<file path=ppt/theme/themeOverride20.xml><?xml version="1.0" encoding="utf-8"?>
<a:themeOverride xmlns:a="http://schemas.openxmlformats.org/drawingml/2006/main" xmlns:r="http://schemas.openxmlformats.org/officeDocument/2006/relationships">
  <a:clrScheme name="Zalando">
    <a:dk1>
      <a:srgbClr val="000000"/>
    </a:dk1>
    <a:lt1>
      <a:srgbClr val="FFFFFF"/>
    </a:lt1>
    <a:dk2>
      <a:srgbClr val="737A84"/>
    </a:dk2>
    <a:lt2>
      <a:srgbClr val="FFFFFF"/>
    </a:lt2>
    <a:accent1>
      <a:srgbClr val="FC2807"/>
    </a:accent1>
    <a:accent2>
      <a:srgbClr val="FC5121"/>
    </a:accent2>
    <a:accent3>
      <a:srgbClr val="FE6A23"/>
    </a:accent3>
    <a:accent4>
      <a:srgbClr val="FAD2B2"/>
    </a:accent4>
    <a:accent5>
      <a:srgbClr val="737A84"/>
    </a:accent5>
    <a:accent6>
      <a:srgbClr val="333333"/>
    </a:accent6>
    <a:hlink>
      <a:srgbClr val="FF6900"/>
    </a:hlink>
    <a:folHlink>
      <a:srgbClr val="FAD2B2"/>
    </a:folHlink>
  </a:clrScheme>
</a:themeOverride>
</file>

<file path=ppt/theme/themeOverride21.xml><?xml version="1.0" encoding="utf-8"?>
<a:themeOverride xmlns:a="http://schemas.openxmlformats.org/drawingml/2006/main" xmlns:r="http://schemas.openxmlformats.org/officeDocument/2006/relationships">
  <a:clrScheme name="Zalando">
    <a:dk1>
      <a:srgbClr val="000000"/>
    </a:dk1>
    <a:lt1>
      <a:srgbClr val="FFFFFF"/>
    </a:lt1>
    <a:dk2>
      <a:srgbClr val="737A84"/>
    </a:dk2>
    <a:lt2>
      <a:srgbClr val="FFFFFF"/>
    </a:lt2>
    <a:accent1>
      <a:srgbClr val="FC2807"/>
    </a:accent1>
    <a:accent2>
      <a:srgbClr val="FC5121"/>
    </a:accent2>
    <a:accent3>
      <a:srgbClr val="FE6A23"/>
    </a:accent3>
    <a:accent4>
      <a:srgbClr val="FAD2B2"/>
    </a:accent4>
    <a:accent5>
      <a:srgbClr val="737A84"/>
    </a:accent5>
    <a:accent6>
      <a:srgbClr val="333333"/>
    </a:accent6>
    <a:hlink>
      <a:srgbClr val="FF6900"/>
    </a:hlink>
    <a:folHlink>
      <a:srgbClr val="FAD2B2"/>
    </a:folHlink>
  </a:clrScheme>
</a:themeOverride>
</file>

<file path=ppt/theme/themeOverride3.xml><?xml version="1.0" encoding="utf-8"?>
<a:themeOverride xmlns:a="http://schemas.openxmlformats.org/drawingml/2006/main" xmlns:r="http://schemas.openxmlformats.org/officeDocument/2006/relationships">
  <a:clrScheme name="Zalando">
    <a:dk1>
      <a:srgbClr val="000000"/>
    </a:dk1>
    <a:lt1>
      <a:srgbClr val="FFFFFF"/>
    </a:lt1>
    <a:dk2>
      <a:srgbClr val="737A84"/>
    </a:dk2>
    <a:lt2>
      <a:srgbClr val="FFFFFF"/>
    </a:lt2>
    <a:accent1>
      <a:srgbClr val="FC2807"/>
    </a:accent1>
    <a:accent2>
      <a:srgbClr val="FC5121"/>
    </a:accent2>
    <a:accent3>
      <a:srgbClr val="FE6A23"/>
    </a:accent3>
    <a:accent4>
      <a:srgbClr val="FAD2B2"/>
    </a:accent4>
    <a:accent5>
      <a:srgbClr val="737A84"/>
    </a:accent5>
    <a:accent6>
      <a:srgbClr val="333333"/>
    </a:accent6>
    <a:hlink>
      <a:srgbClr val="FF6900"/>
    </a:hlink>
    <a:folHlink>
      <a:srgbClr val="FAD2B2"/>
    </a:folHlink>
  </a:clrScheme>
</a:themeOverride>
</file>

<file path=ppt/theme/themeOverride4.xml><?xml version="1.0" encoding="utf-8"?>
<a:themeOverride xmlns:a="http://schemas.openxmlformats.org/drawingml/2006/main" xmlns:r="http://schemas.openxmlformats.org/officeDocument/2006/relationships">
  <a:clrScheme name="Zalando">
    <a:dk1>
      <a:srgbClr val="000000"/>
    </a:dk1>
    <a:lt1>
      <a:srgbClr val="FFFFFF"/>
    </a:lt1>
    <a:dk2>
      <a:srgbClr val="737A84"/>
    </a:dk2>
    <a:lt2>
      <a:srgbClr val="FFFFFF"/>
    </a:lt2>
    <a:accent1>
      <a:srgbClr val="FC2807"/>
    </a:accent1>
    <a:accent2>
      <a:srgbClr val="FC5121"/>
    </a:accent2>
    <a:accent3>
      <a:srgbClr val="FE6A23"/>
    </a:accent3>
    <a:accent4>
      <a:srgbClr val="FAD2B2"/>
    </a:accent4>
    <a:accent5>
      <a:srgbClr val="737A84"/>
    </a:accent5>
    <a:accent6>
      <a:srgbClr val="333333"/>
    </a:accent6>
    <a:hlink>
      <a:srgbClr val="FF6900"/>
    </a:hlink>
    <a:folHlink>
      <a:srgbClr val="FAD2B2"/>
    </a:folHlink>
  </a:clrScheme>
</a:themeOverride>
</file>

<file path=ppt/theme/themeOverride5.xml><?xml version="1.0" encoding="utf-8"?>
<a:themeOverride xmlns:a="http://schemas.openxmlformats.org/drawingml/2006/main" xmlns:r="http://schemas.openxmlformats.org/officeDocument/2006/relationships">
  <a:clrScheme name="Zalando">
    <a:dk1>
      <a:srgbClr val="000000"/>
    </a:dk1>
    <a:lt1>
      <a:srgbClr val="FFFFFF"/>
    </a:lt1>
    <a:dk2>
      <a:srgbClr val="737A84"/>
    </a:dk2>
    <a:lt2>
      <a:srgbClr val="FFFFFF"/>
    </a:lt2>
    <a:accent1>
      <a:srgbClr val="FC2807"/>
    </a:accent1>
    <a:accent2>
      <a:srgbClr val="FC5121"/>
    </a:accent2>
    <a:accent3>
      <a:srgbClr val="FE6A23"/>
    </a:accent3>
    <a:accent4>
      <a:srgbClr val="FAD2B2"/>
    </a:accent4>
    <a:accent5>
      <a:srgbClr val="737A84"/>
    </a:accent5>
    <a:accent6>
      <a:srgbClr val="333333"/>
    </a:accent6>
    <a:hlink>
      <a:srgbClr val="FF6900"/>
    </a:hlink>
    <a:folHlink>
      <a:srgbClr val="FAD2B2"/>
    </a:folHlink>
  </a:clrScheme>
</a:themeOverride>
</file>

<file path=ppt/theme/themeOverride6.xml><?xml version="1.0" encoding="utf-8"?>
<a:themeOverride xmlns:a="http://schemas.openxmlformats.org/drawingml/2006/main" xmlns:r="http://schemas.openxmlformats.org/officeDocument/2006/relationships">
  <a:clrScheme name="Zalando">
    <a:dk1>
      <a:srgbClr val="000000"/>
    </a:dk1>
    <a:lt1>
      <a:srgbClr val="FFFFFF"/>
    </a:lt1>
    <a:dk2>
      <a:srgbClr val="737A84"/>
    </a:dk2>
    <a:lt2>
      <a:srgbClr val="FFFFFF"/>
    </a:lt2>
    <a:accent1>
      <a:srgbClr val="FC2807"/>
    </a:accent1>
    <a:accent2>
      <a:srgbClr val="FC5121"/>
    </a:accent2>
    <a:accent3>
      <a:srgbClr val="FE6A23"/>
    </a:accent3>
    <a:accent4>
      <a:srgbClr val="FAD2B2"/>
    </a:accent4>
    <a:accent5>
      <a:srgbClr val="737A84"/>
    </a:accent5>
    <a:accent6>
      <a:srgbClr val="333333"/>
    </a:accent6>
    <a:hlink>
      <a:srgbClr val="FF6900"/>
    </a:hlink>
    <a:folHlink>
      <a:srgbClr val="FAD2B2"/>
    </a:folHlink>
  </a:clrScheme>
</a:themeOverride>
</file>

<file path=ppt/theme/themeOverride7.xml><?xml version="1.0" encoding="utf-8"?>
<a:themeOverride xmlns:a="http://schemas.openxmlformats.org/drawingml/2006/main" xmlns:r="http://schemas.openxmlformats.org/officeDocument/2006/relationships">
  <a:clrScheme name="Zalando">
    <a:dk1>
      <a:srgbClr val="000000"/>
    </a:dk1>
    <a:lt1>
      <a:srgbClr val="FFFFFF"/>
    </a:lt1>
    <a:dk2>
      <a:srgbClr val="737A84"/>
    </a:dk2>
    <a:lt2>
      <a:srgbClr val="FFFFFF"/>
    </a:lt2>
    <a:accent1>
      <a:srgbClr val="FC2807"/>
    </a:accent1>
    <a:accent2>
      <a:srgbClr val="FC5121"/>
    </a:accent2>
    <a:accent3>
      <a:srgbClr val="FE6A23"/>
    </a:accent3>
    <a:accent4>
      <a:srgbClr val="FAD2B2"/>
    </a:accent4>
    <a:accent5>
      <a:srgbClr val="737A84"/>
    </a:accent5>
    <a:accent6>
      <a:srgbClr val="333333"/>
    </a:accent6>
    <a:hlink>
      <a:srgbClr val="FF6900"/>
    </a:hlink>
    <a:folHlink>
      <a:srgbClr val="FAD2B2"/>
    </a:folHlink>
  </a:clrScheme>
</a:themeOverride>
</file>

<file path=ppt/theme/themeOverride8.xml><?xml version="1.0" encoding="utf-8"?>
<a:themeOverride xmlns:a="http://schemas.openxmlformats.org/drawingml/2006/main" xmlns:r="http://schemas.openxmlformats.org/officeDocument/2006/relationships">
  <a:clrScheme name="Zalando">
    <a:dk1>
      <a:srgbClr val="000000"/>
    </a:dk1>
    <a:lt1>
      <a:srgbClr val="FFFFFF"/>
    </a:lt1>
    <a:dk2>
      <a:srgbClr val="737A84"/>
    </a:dk2>
    <a:lt2>
      <a:srgbClr val="FFFFFF"/>
    </a:lt2>
    <a:accent1>
      <a:srgbClr val="FC2807"/>
    </a:accent1>
    <a:accent2>
      <a:srgbClr val="FC5121"/>
    </a:accent2>
    <a:accent3>
      <a:srgbClr val="FE6A23"/>
    </a:accent3>
    <a:accent4>
      <a:srgbClr val="FAD2B2"/>
    </a:accent4>
    <a:accent5>
      <a:srgbClr val="737A84"/>
    </a:accent5>
    <a:accent6>
      <a:srgbClr val="333333"/>
    </a:accent6>
    <a:hlink>
      <a:srgbClr val="FF6900"/>
    </a:hlink>
    <a:folHlink>
      <a:srgbClr val="FAD2B2"/>
    </a:folHlink>
  </a:clrScheme>
</a:themeOverride>
</file>

<file path=ppt/theme/themeOverride9.xml><?xml version="1.0" encoding="utf-8"?>
<a:themeOverride xmlns:a="http://schemas.openxmlformats.org/drawingml/2006/main" xmlns:r="http://schemas.openxmlformats.org/officeDocument/2006/relationships">
  <a:clrScheme name="Zalando">
    <a:dk1>
      <a:srgbClr val="000000"/>
    </a:dk1>
    <a:lt1>
      <a:srgbClr val="FFFFFF"/>
    </a:lt1>
    <a:dk2>
      <a:srgbClr val="737A84"/>
    </a:dk2>
    <a:lt2>
      <a:srgbClr val="FFFFFF"/>
    </a:lt2>
    <a:accent1>
      <a:srgbClr val="FC2807"/>
    </a:accent1>
    <a:accent2>
      <a:srgbClr val="FC5121"/>
    </a:accent2>
    <a:accent3>
      <a:srgbClr val="FE6A23"/>
    </a:accent3>
    <a:accent4>
      <a:srgbClr val="FAD2B2"/>
    </a:accent4>
    <a:accent5>
      <a:srgbClr val="737A84"/>
    </a:accent5>
    <a:accent6>
      <a:srgbClr val="333333"/>
    </a:accent6>
    <a:hlink>
      <a:srgbClr val="FF6900"/>
    </a:hlink>
    <a:folHlink>
      <a:srgbClr val="FAD2B2"/>
    </a:folHlink>
  </a:clrScheme>
</a:themeOverride>
</file>